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5" r:id="rId2"/>
    <p:sldId id="366" r:id="rId3"/>
    <p:sldId id="367" r:id="rId4"/>
    <p:sldId id="368" r:id="rId5"/>
    <p:sldId id="374" r:id="rId6"/>
    <p:sldId id="369" r:id="rId7"/>
    <p:sldId id="370" r:id="rId8"/>
    <p:sldId id="371" r:id="rId9"/>
    <p:sldId id="372" r:id="rId10"/>
    <p:sldId id="373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33CC33"/>
    <a:srgbClr val="0066CC"/>
    <a:srgbClr val="1CA4F8"/>
    <a:srgbClr val="0033CC"/>
    <a:srgbClr val="2D2B73"/>
    <a:srgbClr val="FFFF99"/>
    <a:srgbClr val="FF6600"/>
    <a:srgbClr val="5891D6"/>
    <a:srgbClr val="44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6" autoAdjust="0"/>
    <p:restoredTop sz="94539" autoAdjust="0"/>
  </p:normalViewPr>
  <p:slideViewPr>
    <p:cSldViewPr>
      <p:cViewPr varScale="1">
        <p:scale>
          <a:sx n="65" d="100"/>
          <a:sy n="65" d="100"/>
        </p:scale>
        <p:origin x="-131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B5929-F4AB-485D-A020-5F35D7D6327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A4563-0DFF-40BB-9789-87E967014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0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60" y="2348880"/>
            <a:ext cx="6264696" cy="35238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8301" y="227823"/>
            <a:ext cx="7772400" cy="1470025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№ 8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1472580"/>
            <a:ext cx="7342584" cy="17526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управлять репутацией в сети ?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От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зависит восприятие одной и той же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разными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Какая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способствует созданию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впечатления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авторе рассмотренной записи, а какая,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характеризует его в негативном ключе?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Какие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вы бы дали автору блога 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его репутацию?</a:t>
            </a:r>
          </a:p>
        </p:txBody>
      </p:sp>
    </p:spTree>
    <p:extLst>
      <p:ext uri="{BB962C8B-B14F-4D97-AF65-F5344CB8AC3E}">
        <p14:creationId xmlns:p14="http://schemas.microsoft.com/office/powerpoint/2010/main" val="36088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Итоги занятия</a:t>
            </a:r>
            <a:endParaRPr lang="ru-RU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772816"/>
            <a:ext cx="6347048" cy="41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«Слово не воробей, вылетит — не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поймаешь» справедлива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интернет-пространства. Нельзя выкладывать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открытый доступ то, что может навредить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вашей репутации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или в будущем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Десятиугольник 4"/>
          <p:cNvSpPr/>
          <p:nvPr/>
        </p:nvSpPr>
        <p:spPr>
          <a:xfrm>
            <a:off x="611560" y="2780928"/>
            <a:ext cx="1501824" cy="1274442"/>
          </a:xfrm>
          <a:prstGeom prst="dec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5472608" cy="50405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настраивать уровень доступа к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 персональной информации или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свой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закрытым. 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каким-либо причинам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невозможно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влечет неудобства — еще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строже оценивайте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которую размещаете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есятиугольник 3"/>
          <p:cNvSpPr/>
          <p:nvPr/>
        </p:nvSpPr>
        <p:spPr>
          <a:xfrm>
            <a:off x="6876256" y="1124744"/>
            <a:ext cx="1501824" cy="1274442"/>
          </a:xfrm>
          <a:prstGeom prst="dec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720" y="3645024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7"/>
            <a:ext cx="8208912" cy="381642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Нельзя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выкладывать информацию, когда вас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переполняют эмоции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мы иногда говорим и делаем такие вещи,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которых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сожалеем. Остановитесь и задумайтесь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ваши посты могут повлиять на вашу репутацию.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Публикация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гневного поста может принести вам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облегчение, однако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минутное удовольствие не стоит того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вреда, который оно может причинить.</a:t>
            </a:r>
          </a:p>
        </p:txBody>
      </p:sp>
      <p:sp>
        <p:nvSpPr>
          <p:cNvPr id="6" name="Десятиугольник 5"/>
          <p:cNvSpPr/>
          <p:nvPr/>
        </p:nvSpPr>
        <p:spPr>
          <a:xfrm>
            <a:off x="693912" y="4650295"/>
            <a:ext cx="1501824" cy="1274442"/>
          </a:xfrm>
          <a:prstGeom prst="dec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36" y="3933056"/>
            <a:ext cx="4667001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657" y="836712"/>
            <a:ext cx="8229600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просматривать всю информацию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контент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профилей в социальных сетях 1–2 раза в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У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будет возможность обнаружить и удалить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для вашей репутации фотографии и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до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как вы пойдете на собеседование при приеме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институт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стажировку, на работу и т.д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Десятиугольник 3"/>
          <p:cNvSpPr/>
          <p:nvPr/>
        </p:nvSpPr>
        <p:spPr>
          <a:xfrm>
            <a:off x="694800" y="4651200"/>
            <a:ext cx="1501824" cy="1274442"/>
          </a:xfrm>
          <a:prstGeom prst="dec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483006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44" y="4333690"/>
            <a:ext cx="3790256" cy="25243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71" y="4751994"/>
            <a:ext cx="5760640" cy="96757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жизни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764704"/>
            <a:ext cx="8555264" cy="38164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3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сотрудниц Национального банка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Швейцарии решила </a:t>
            </a:r>
            <a:r>
              <a:rPr lang="ru-RU" sz="3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устроить себе день, полный маленьких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удовольствий: прогул </a:t>
            </a:r>
            <a:r>
              <a:rPr lang="ru-RU" sz="3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диван и интернет. Начальству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заявила</a:t>
            </a:r>
            <a:r>
              <a:rPr lang="ru-RU" sz="3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у нее приступ мигрени, единственное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верное средство </a:t>
            </a:r>
            <a:r>
              <a:rPr lang="ru-RU" sz="3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которой — лежать в полной тишине и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темноте в </a:t>
            </a:r>
            <a:r>
              <a:rPr lang="ru-RU" sz="3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постели. Ей позволили отлежаться.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«больная» вдруг начала проявлять активность в </a:t>
            </a:r>
            <a:r>
              <a:rPr lang="ru-RU" sz="35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ставя лайки под постами друзей. Очевидно, швейцарка забыла, что внесла руководство в список друзей. За свою  забывчивость женщина и была уволена.</a:t>
            </a:r>
            <a:endParaRPr lang="ru-RU" sz="35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5574"/>
            <a:ext cx="8280920" cy="40324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 только мощный инструмент 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потенциальная угроза карьере. Все чаще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(особенно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трудится в крупных компаниях со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штатом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тысячи человек) увольняют за лайки,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ретвиты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фото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посты. Более того, если публикация была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скандальной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могут возникнуть проблемы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дальнейшим трудоустройством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слухи о подобных прецедентах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распространяются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быстро — благодаря все тем же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медиа.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0"/>
            <a:ext cx="2771800" cy="2217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75" y="0"/>
            <a:ext cx="2302525" cy="2302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69675" cy="23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Правила 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онлайн-этикета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Отмечая страницу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понравившуюся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убедиться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она никак не конфликтует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ценностями компании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вы работаете.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помнить: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выбранная для сообщения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 конфиденциальности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для друзей» не защитит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100%. Любой из них может сделать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репост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скриншот, и сообщение увидят не те, кому оно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предназначалось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99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80920" cy="5534075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пишите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своей работе, офисе, коллегах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боссе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ничего, кроме 100% позитивного. Всегда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найдутся люди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готовые трактовать обсуждение рабочих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моментов как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писать о работе в комическом ключе: чувство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юмора 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разное, и всегда найдутся те, кому шутка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покажется не смешной, а оскорбительной.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дорожащего карьерой пользователя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умеренность. Демонстрация радикальных взглядов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убеждений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может выйти боком. А такой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мы уже убедились, в наши дни считается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простой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1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67328" cy="574665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репутация?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ru-RU" sz="3600" i="1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70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Репутация</a:t>
            </a:r>
            <a:r>
              <a:rPr lang="ru-RU" sz="67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это закрепившееся в обществе мнение о человеке, группе людей или организации</a:t>
            </a:r>
            <a:r>
              <a:rPr lang="ru-RU" sz="67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67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7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Репутацию можно долго создавать, но иногда даже случайный поступок может ее испортить!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510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 платье </a:t>
            </a:r>
            <a:r>
              <a:rPr lang="ru-RU" sz="5100" i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снову</a:t>
            </a:r>
            <a:r>
              <a:rPr lang="ru-RU" sz="510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честь смолоду» </a:t>
            </a:r>
          </a:p>
          <a:p>
            <a:pPr marL="0" indent="0" algn="r">
              <a:buNone/>
            </a:pPr>
            <a:r>
              <a:rPr lang="ru-RU" sz="510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  <a:endParaRPr lang="ru-RU" sz="510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501008"/>
            <a:ext cx="8507288" cy="1584176"/>
          </a:xfrm>
          <a:prstGeom prst="rect">
            <a:avLst/>
          </a:prstGeom>
          <a:noFill/>
          <a:ln>
            <a:solidFill>
              <a:srgbClr val="DA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57935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— часть нашей жизни. Наши персональные данные формируют уникальный «цифровой след», соединяющий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настоящее и будущее. Раньше собранное огромными усилиями персональное досье могло сгореть в одночасье и исчезнуть навсегда. В современном же мире наш «цифровой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например браузер со всеми плагинами,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геометками, закладками, дополненный списком френдов и организаций, — лучшее досье, созданное нами самими, которое, как тень, всегда будет следовать за нами и влиять на нашу репутацию в реальной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9131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«Испорченный </a:t>
            </a:r>
            <a:r>
              <a:rPr lang="ru-RU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перепост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1" y="1417638"/>
            <a:ext cx="7957531" cy="4644304"/>
          </a:xfrm>
        </p:spPr>
      </p:pic>
      <p:sp>
        <p:nvSpPr>
          <p:cNvPr id="5" name="Прямоугольник 4"/>
          <p:cNvSpPr/>
          <p:nvPr/>
        </p:nvSpPr>
        <p:spPr>
          <a:xfrm>
            <a:off x="630681" y="1556792"/>
            <a:ext cx="1421039" cy="323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вот какой он был изначально</a:t>
            </a:r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700808"/>
            <a:ext cx="8686800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всем за поздравления с Днем рождения!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Вчера,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марта, когда я пошла на прогулку, мои друзья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организовали сюрприз для меня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Это было неожиданно и очень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приятно!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подарили мне Сертификат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присвоение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моего имени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Маркиза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Габриэла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звезде 12-й величины в Созвездии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Рыбы. 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 и другие подарки — орхидеи, телефон,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ноутбук. К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на встрече не было Леры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Хомовской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Насти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Осиповой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они живут в других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огромное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Эрику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Назаревичу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все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сумел организовать!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 улететь на Кубу на три месяца. Я уже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Риту к поездке, сделала им прививки, купила новые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переноски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корм любимый с собой в поездку, новый гардероб.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Рита уже отдыхала на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Кубе, наверное, она рассказала об этом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Думаю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отдых получится замечательным!</a:t>
            </a:r>
          </a:p>
        </p:txBody>
      </p:sp>
    </p:spTree>
    <p:extLst>
      <p:ext uri="{BB962C8B-B14F-4D97-AF65-F5344CB8AC3E}">
        <p14:creationId xmlns:p14="http://schemas.microsoft.com/office/powerpoint/2010/main" val="25272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Сильно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отличается содержание первоначального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 от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последнего пересказа? Почему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Какая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больше всего искажается в процессе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передачи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Что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влиять на степень искажения информации?</a:t>
            </a:r>
          </a:p>
        </p:txBody>
      </p:sp>
    </p:spTree>
    <p:extLst>
      <p:ext uri="{BB962C8B-B14F-4D97-AF65-F5344CB8AC3E}">
        <p14:creationId xmlns:p14="http://schemas.microsoft.com/office/powerpoint/2010/main" val="11568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«Деловая 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репутация»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" y="2463740"/>
            <a:ext cx="9136500" cy="2284125"/>
          </a:xfrm>
        </p:spPr>
      </p:pic>
    </p:spTree>
    <p:extLst>
      <p:ext uri="{BB962C8B-B14F-4D97-AF65-F5344CB8AC3E}">
        <p14:creationId xmlns:p14="http://schemas.microsoft.com/office/powerpoint/2010/main" val="2716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Почему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приняли решение так поступить с сотрудником?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Что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подумали об этом сотруднике, прочитав историю?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Как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ваш взгляд, эта публикация может отразиться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репутации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компании?</a:t>
            </a:r>
          </a:p>
        </p:txBody>
      </p:sp>
    </p:spTree>
    <p:extLst>
      <p:ext uri="{BB962C8B-B14F-4D97-AF65-F5344CB8AC3E}">
        <p14:creationId xmlns:p14="http://schemas.microsoft.com/office/powerpoint/2010/main" val="31581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 разных точек зрения...»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886" y="1628800"/>
            <a:ext cx="7112227" cy="45259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40352" y="5517232"/>
            <a:ext cx="387761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2710</TotalTime>
  <Words>272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Урок № 8</vt:lpstr>
      <vt:lpstr>Что такое репутация?</vt:lpstr>
      <vt:lpstr>Презентация PowerPoint</vt:lpstr>
      <vt:lpstr>Игра «Испорченный перепост»</vt:lpstr>
      <vt:lpstr>А вот какой он был изначально !</vt:lpstr>
      <vt:lpstr>Обсуждение</vt:lpstr>
      <vt:lpstr>Игра «Деловая репутация»</vt:lpstr>
      <vt:lpstr>Обсуждение</vt:lpstr>
      <vt:lpstr>Игра «С разных точек зрения...»</vt:lpstr>
      <vt:lpstr>Обсуждение</vt:lpstr>
      <vt:lpstr>Итоги занятия</vt:lpstr>
      <vt:lpstr>Презентация PowerPoint</vt:lpstr>
      <vt:lpstr>Презентация PowerPoint</vt:lpstr>
      <vt:lpstr>Презентация PowerPoint</vt:lpstr>
      <vt:lpstr>Пример из жизни</vt:lpstr>
      <vt:lpstr>Презентация PowerPoint</vt:lpstr>
      <vt:lpstr>Правила онлайн-этикета</vt:lpstr>
      <vt:lpstr>Презентация PowerPoint</vt:lpstr>
      <vt:lpstr>СПАСИБО  ЗА  ВНИМАНИЕ</vt:lpstr>
    </vt:vector>
  </TitlesOfParts>
  <Company>Россвязькомнадзор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jamaludinov-sha</dc:creator>
  <cp:lastModifiedBy>poul</cp:lastModifiedBy>
  <cp:revision>430</cp:revision>
  <dcterms:created xsi:type="dcterms:W3CDTF">2016-04-05T08:38:09Z</dcterms:created>
  <dcterms:modified xsi:type="dcterms:W3CDTF">2017-03-14T09:39:27Z</dcterms:modified>
</cp:coreProperties>
</file>