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76" r:id="rId2"/>
    <p:sldId id="378" r:id="rId3"/>
    <p:sldId id="375" r:id="rId4"/>
    <p:sldId id="365" r:id="rId5"/>
    <p:sldId id="377" r:id="rId6"/>
    <p:sldId id="37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D2B73"/>
    <a:srgbClr val="DA0000"/>
    <a:srgbClr val="33CC33"/>
    <a:srgbClr val="0066CC"/>
    <a:srgbClr val="1CA4F8"/>
    <a:srgbClr val="0033CC"/>
    <a:srgbClr val="FFFF99"/>
    <a:srgbClr val="FF6600"/>
    <a:srgbClr val="5891D6"/>
    <a:srgbClr val="44A9C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3276" autoAdjust="0"/>
  </p:normalViewPr>
  <p:slideViewPr>
    <p:cSldViewPr>
      <p:cViewPr>
        <p:scale>
          <a:sx n="75" d="100"/>
          <a:sy n="75" d="100"/>
        </p:scale>
        <p:origin x="-72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8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B5929-F4AB-485D-A020-5F35D7D63273}" type="datetimeFigureOut">
              <a:rPr lang="ru-RU" smtClean="0"/>
              <a:pPr/>
              <a:t>10.03.2017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4563-0DFF-40BB-9789-87E967014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70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5675-D2A5-4317-B991-BCF15DAC4425}" type="datetimeFigureOut">
              <a:rPr lang="ru-RU" smtClean="0"/>
              <a:pPr/>
              <a:t>10.03.2017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 НУЖНО УПРАВЛЯТЬ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ПЕРСОНАЛЬНЫМИ ДАННЫМИ?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«Скорая помощь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Задача: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помочь учащимся осознать потенциальные риски, связанные с распространением персональных данных в сети, и научить прогнозировать возможные последствия размещения личной информации в интернете.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 НУЖНО УПРАВЛЯТЬ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ПЕРСОНАЛЬНЫМИ ДАННЫМИ?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91174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урока: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знакомство с основными рисками, связанными с распространением персональных данных в сети (спам,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фишинг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репутационные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риски,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кибербуллинг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т.д.).</a:t>
            </a:r>
          </a:p>
          <a:p>
            <a:pPr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Разминка «По секрету всему свету»</a:t>
            </a:r>
          </a:p>
          <a:p>
            <a:pPr algn="just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помочь учащимся в осознании утраты контроля над информацией после того, как она выложена в сеть, а также сложности контроля за персональными данными в интернет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 НУЖНО УПРАВЛЯТЬ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ПЕРСОНАЛЬНЫМИ ДАННЫМИ?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u="sng" dirty="0" smtClean="0">
                <a:latin typeface="Times New Roman" pitchFamily="18" charset="0"/>
                <a:cs typeface="Times New Roman" pitchFamily="18" charset="0"/>
              </a:rPr>
              <a:t>Вопросы для обсуждения после упражнения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1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вы чувствовали, когда ваш секрет находился в чужих руках? Почему?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1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вы чувствовали, когда чужой секрет находился в ваших руках? Почему?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1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ли вам узнать чужой секрет? Если бы вы узнали секрет, поделились ли бы вы им с другими? Почему?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1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Случалось ли вам выкладывать личную или секретную информацию о другом человеке в сеть? Зачем вы это делали? Что вы чувствовали при этом?</a:t>
            </a:r>
            <a:endParaRPr lang="ru-RU" sz="1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 НУЖНО УПРАВЛЯТЬ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ПЕРСОНАЛЬНЫМИ ДАННЫМИ?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21497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Линия помощи «Дети </a:t>
            </a:r>
            <a:r>
              <a:rPr lang="ru-RU" sz="3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— это служба телефонного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онлайн-консультирования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по вопросам безопасного использования интернета и мобильной связи для детей, подростков, родителей и работников образовательных учреждений. На Линии помощи работают профессиональные психологи- эксперты Фонда Развития Интернет и факультета психологии МГУ имени М.В. Ломоносова.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Обратиться на Линию помощи можно как по телефону, так и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электронной почте или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онлайн-чате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Часы работы: с 9 до 18 часов в будние дни (перерыв с 13 до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14 часов), звонок по России бесплатный.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Телефон: 8-800-25-000-15.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helpline@detionline.com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 НУЖНО УПРАВЛЯТЬ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ПЕРСОНАЛЬНЫМИ ДАННЫМИ?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Вопросы для обсуждения после упражнения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Приходилось ли вам или вашим знакомым сталкиваться с  подобными проблемами?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думаете, какова основная причина возникновения  подобных ситуаций?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можно посоветовать человеку, оказавшемуся в таких  обстоятельствах?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 НУЖНО УПРАВЛЯТЬ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ПЕРСОНАЛЬНЫМИ ДАННЫМИ?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2149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Итоги занятия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Когда мы делимся информацией с окружающими нас людьми, то теряем над ней контроль. Выкладывая персональные данные в интернет, довольно часто мы не замечаем потери контроля — в этом и состоит основной риск неаккуратного обращения с личной информацией.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Наши фамилия, имя, номер телефона помогают хакеру подобрать пароль к нашему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аккаунту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наши хобби, интересы и увлечения позволяют многое о нас узнать и использовать эти знания в своих целях. 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Можно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назвать три главные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составляющие, обеспечивающие более или менее надежную защиту персональных данных: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Надежный пароль.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Управление уровнями доступа к персональным данным(настройки приватности).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Сознательное отношение к информации, размещаемой в интернете.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2574</TotalTime>
  <Words>334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ПОЧЕМУ НУЖНО УПРАВЛЯТЬ ПЕРСОНАЛЬНЫМИ ДАННЫМИ?</vt:lpstr>
      <vt:lpstr>ПОЧЕМУ НУЖНО УПРАВЛЯТЬ ПЕРСОНАЛЬНЫМИ ДАННЫМИ?</vt:lpstr>
      <vt:lpstr>ПОЧЕМУ НУЖНО УПРАВЛЯТЬ ПЕРСОНАЛЬНЫМИ ДАННЫМИ?</vt:lpstr>
      <vt:lpstr>ПОЧЕМУ НУЖНО УПРАВЛЯТЬ ПЕРСОНАЛЬНЫМИ ДАННЫМИ?</vt:lpstr>
      <vt:lpstr>ПОЧЕМУ НУЖНО УПРАВЛЯТЬ ПЕРСОНАЛЬНЫМИ ДАННЫМИ?</vt:lpstr>
      <vt:lpstr>ПОЧЕМУ НУЖНО УПРАВЛЯТЬ ПЕРСОНАЛЬНЫМИ ДАННЫМИ?</vt:lpstr>
    </vt:vector>
  </TitlesOfParts>
  <Company>Россвязькомнадзор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jamaludinov-sha</dc:creator>
  <cp:lastModifiedBy>bardokin</cp:lastModifiedBy>
  <cp:revision>418</cp:revision>
  <dcterms:created xsi:type="dcterms:W3CDTF">2016-04-05T08:38:09Z</dcterms:created>
  <dcterms:modified xsi:type="dcterms:W3CDTF">2017-03-10T05:46:05Z</dcterms:modified>
</cp:coreProperties>
</file>