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5" r:id="rId2"/>
    <p:sldId id="366" r:id="rId3"/>
    <p:sldId id="367" r:id="rId4"/>
    <p:sldId id="369" r:id="rId5"/>
    <p:sldId id="31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  <a:srgbClr val="33CC33"/>
    <a:srgbClr val="0066CC"/>
    <a:srgbClr val="1CA4F8"/>
    <a:srgbClr val="0033CC"/>
    <a:srgbClr val="2D2B73"/>
    <a:srgbClr val="FFFF99"/>
    <a:srgbClr val="FF6600"/>
    <a:srgbClr val="5891D6"/>
    <a:srgbClr val="44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39" autoAdjust="0"/>
  </p:normalViewPr>
  <p:slideViewPr>
    <p:cSldViewPr>
      <p:cViewPr>
        <p:scale>
          <a:sx n="75" d="100"/>
          <a:sy n="75" d="100"/>
        </p:scale>
        <p:origin x="-1018" y="3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5A991D-C003-4C9A-894E-4BB4646F5FE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69A2D3-39FB-4096-98BF-06DB6CFABBC0}">
      <dgm:prSet phldrT="[Текст]" custT="1"/>
      <dgm:spPr/>
      <dgm:t>
        <a:bodyPr/>
        <a:lstStyle/>
        <a:p>
          <a:r>
            <a:rPr lang="ru-RU" sz="1400" b="1" dirty="0" smtClean="0"/>
            <a:t>Персональные данные – твоя  частная собственность, прежде чем публиковать и (или) передавать их, подумай, нужно ли это?</a:t>
          </a:r>
          <a:endParaRPr lang="ru-RU" sz="1400" b="1" dirty="0"/>
        </a:p>
      </dgm:t>
    </dgm:pt>
    <dgm:pt modelId="{382EF3C1-FCFA-4223-B03E-354E20CE5196}" type="parTrans" cxnId="{680F8A5E-2460-438F-A200-243349F19F30}">
      <dgm:prSet/>
      <dgm:spPr/>
      <dgm:t>
        <a:bodyPr/>
        <a:lstStyle/>
        <a:p>
          <a:endParaRPr lang="ru-RU"/>
        </a:p>
      </dgm:t>
    </dgm:pt>
    <dgm:pt modelId="{577A5EE1-CB50-49F5-945A-45A3B81F02AA}" type="sibTrans" cxnId="{680F8A5E-2460-438F-A200-243349F19F30}">
      <dgm:prSet/>
      <dgm:spPr/>
      <dgm:t>
        <a:bodyPr/>
        <a:lstStyle/>
        <a:p>
          <a:endParaRPr lang="ru-RU"/>
        </a:p>
      </dgm:t>
    </dgm:pt>
    <dgm:pt modelId="{6E642C0E-8CF9-4E3A-9CF0-7BA87A3101C8}">
      <dgm:prSet phldrT="[Текст]" custT="1"/>
      <dgm:spPr/>
      <dgm:t>
        <a:bodyPr/>
        <a:lstStyle/>
        <a:p>
          <a:r>
            <a:rPr lang="ru-RU" sz="1400" b="1" dirty="0" smtClean="0"/>
            <a:t>Твои персональные данные защищает  Федеральный Закон 152-ФЗ «О персональных данных»</a:t>
          </a:r>
          <a:endParaRPr lang="ru-RU" sz="1400" b="1" dirty="0"/>
        </a:p>
      </dgm:t>
    </dgm:pt>
    <dgm:pt modelId="{45ADEB28-73BA-4D1E-ACF1-1D0824D00D6B}" type="parTrans" cxnId="{A4237AB4-B49E-4049-8DDC-1C07DA5B74E6}">
      <dgm:prSet/>
      <dgm:spPr/>
      <dgm:t>
        <a:bodyPr/>
        <a:lstStyle/>
        <a:p>
          <a:endParaRPr lang="ru-RU"/>
        </a:p>
      </dgm:t>
    </dgm:pt>
    <dgm:pt modelId="{C2BCD6C9-3554-4439-9D33-D48C3F43C720}" type="sibTrans" cxnId="{A4237AB4-B49E-4049-8DDC-1C07DA5B74E6}">
      <dgm:prSet/>
      <dgm:spPr/>
      <dgm:t>
        <a:bodyPr/>
        <a:lstStyle/>
        <a:p>
          <a:endParaRPr lang="ru-RU"/>
        </a:p>
      </dgm:t>
    </dgm:pt>
    <dgm:pt modelId="{41BECA66-81B1-4021-9D57-51F3F4ED2AD9}">
      <dgm:prSet phldrT="[Текст]" custT="1"/>
      <dgm:spPr/>
      <dgm:t>
        <a:bodyPr/>
        <a:lstStyle/>
        <a:p>
          <a:r>
            <a:rPr lang="ru-RU" sz="1400" b="1" dirty="0" smtClean="0"/>
            <a:t>ПОМНИ! Чем больше всемирная паутина проникает в жизнь  людей, тем больше появляется злоумышленников, пытающихся  использовать твою личную информацию в своих корыстных преступных  целях</a:t>
          </a:r>
          <a:endParaRPr lang="ru-RU" sz="1400" b="1" dirty="0"/>
        </a:p>
      </dgm:t>
    </dgm:pt>
    <dgm:pt modelId="{A1A5BEF9-FCBD-46DB-BF19-164DBB71588C}" type="parTrans" cxnId="{CAF9EE63-C5E5-411F-97F1-6EC59BC85C5C}">
      <dgm:prSet/>
      <dgm:spPr/>
      <dgm:t>
        <a:bodyPr/>
        <a:lstStyle/>
        <a:p>
          <a:endParaRPr lang="ru-RU"/>
        </a:p>
      </dgm:t>
    </dgm:pt>
    <dgm:pt modelId="{A1D3687A-ACE5-49B0-8AAE-33E419288601}" type="sibTrans" cxnId="{CAF9EE63-C5E5-411F-97F1-6EC59BC85C5C}">
      <dgm:prSet/>
      <dgm:spPr/>
      <dgm:t>
        <a:bodyPr/>
        <a:lstStyle/>
        <a:p>
          <a:endParaRPr lang="ru-RU"/>
        </a:p>
      </dgm:t>
    </dgm:pt>
    <dgm:pt modelId="{A7B78D91-2EDF-4494-B1E7-BF201F1715BB}" type="pres">
      <dgm:prSet presAssocID="{B95A991D-C003-4C9A-894E-4BB4646F5F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A86DB1-0C16-4A89-A261-32C008226277}" type="pres">
      <dgm:prSet presAssocID="{A369A2D3-39FB-4096-98BF-06DB6CFABBC0}" presName="node" presStyleLbl="node1" presStyleIdx="0" presStyleCnt="3" custScaleX="108002" custScaleY="126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03D3B-20DC-48E4-9CF0-572D964A9746}" type="pres">
      <dgm:prSet presAssocID="{577A5EE1-CB50-49F5-945A-45A3B81F02AA}" presName="sibTrans" presStyleCnt="0"/>
      <dgm:spPr/>
    </dgm:pt>
    <dgm:pt modelId="{C39EF193-7BF3-4698-A894-F0137362673A}" type="pres">
      <dgm:prSet presAssocID="{6E642C0E-8CF9-4E3A-9CF0-7BA87A3101C8}" presName="node" presStyleLbl="node1" presStyleIdx="1" presStyleCnt="3" custScaleX="123404" custScaleY="1262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863EF-90E5-4497-893D-83F84BAD5554}" type="pres">
      <dgm:prSet presAssocID="{C2BCD6C9-3554-4439-9D33-D48C3F43C720}" presName="sibTrans" presStyleCnt="0"/>
      <dgm:spPr/>
    </dgm:pt>
    <dgm:pt modelId="{68137818-1AA0-424D-A92B-97420CBEE789}" type="pres">
      <dgm:prSet presAssocID="{41BECA66-81B1-4021-9D57-51F3F4ED2AD9}" presName="node" presStyleLbl="node1" presStyleIdx="2" presStyleCnt="3" custScaleX="241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0F8A5E-2460-438F-A200-243349F19F30}" srcId="{B95A991D-C003-4C9A-894E-4BB4646F5FE0}" destId="{A369A2D3-39FB-4096-98BF-06DB6CFABBC0}" srcOrd="0" destOrd="0" parTransId="{382EF3C1-FCFA-4223-B03E-354E20CE5196}" sibTransId="{577A5EE1-CB50-49F5-945A-45A3B81F02AA}"/>
    <dgm:cxn modelId="{8B53F199-F548-4B6D-94FF-8EA1B24CE7B7}" type="presOf" srcId="{A369A2D3-39FB-4096-98BF-06DB6CFABBC0}" destId="{16A86DB1-0C16-4A89-A261-32C008226277}" srcOrd="0" destOrd="0" presId="urn:microsoft.com/office/officeart/2005/8/layout/default"/>
    <dgm:cxn modelId="{8C085669-46D2-4DE9-A2D6-DBFC0783427A}" type="presOf" srcId="{41BECA66-81B1-4021-9D57-51F3F4ED2AD9}" destId="{68137818-1AA0-424D-A92B-97420CBEE789}" srcOrd="0" destOrd="0" presId="urn:microsoft.com/office/officeart/2005/8/layout/default"/>
    <dgm:cxn modelId="{CAF9EE63-C5E5-411F-97F1-6EC59BC85C5C}" srcId="{B95A991D-C003-4C9A-894E-4BB4646F5FE0}" destId="{41BECA66-81B1-4021-9D57-51F3F4ED2AD9}" srcOrd="2" destOrd="0" parTransId="{A1A5BEF9-FCBD-46DB-BF19-164DBB71588C}" sibTransId="{A1D3687A-ACE5-49B0-8AAE-33E419288601}"/>
    <dgm:cxn modelId="{A4237AB4-B49E-4049-8DDC-1C07DA5B74E6}" srcId="{B95A991D-C003-4C9A-894E-4BB4646F5FE0}" destId="{6E642C0E-8CF9-4E3A-9CF0-7BA87A3101C8}" srcOrd="1" destOrd="0" parTransId="{45ADEB28-73BA-4D1E-ACF1-1D0824D00D6B}" sibTransId="{C2BCD6C9-3554-4439-9D33-D48C3F43C720}"/>
    <dgm:cxn modelId="{19A7B11B-7FBA-4BBB-9614-020FE30C1439}" type="presOf" srcId="{6E642C0E-8CF9-4E3A-9CF0-7BA87A3101C8}" destId="{C39EF193-7BF3-4698-A894-F0137362673A}" srcOrd="0" destOrd="0" presId="urn:microsoft.com/office/officeart/2005/8/layout/default"/>
    <dgm:cxn modelId="{9A2C3F12-F9CE-4511-8038-5BCA12B5B081}" type="presOf" srcId="{B95A991D-C003-4C9A-894E-4BB4646F5FE0}" destId="{A7B78D91-2EDF-4494-B1E7-BF201F1715BB}" srcOrd="0" destOrd="0" presId="urn:microsoft.com/office/officeart/2005/8/layout/default"/>
    <dgm:cxn modelId="{62A5827B-8B3D-4599-8807-CD17161542CB}" type="presParOf" srcId="{A7B78D91-2EDF-4494-B1E7-BF201F1715BB}" destId="{16A86DB1-0C16-4A89-A261-32C008226277}" srcOrd="0" destOrd="0" presId="urn:microsoft.com/office/officeart/2005/8/layout/default"/>
    <dgm:cxn modelId="{8E7C427B-DD08-4B52-BA7E-0C0D735FB81C}" type="presParOf" srcId="{A7B78D91-2EDF-4494-B1E7-BF201F1715BB}" destId="{6CA03D3B-20DC-48E4-9CF0-572D964A9746}" srcOrd="1" destOrd="0" presId="urn:microsoft.com/office/officeart/2005/8/layout/default"/>
    <dgm:cxn modelId="{E91990B3-34B2-4F03-B53A-D45E6EB2A8CB}" type="presParOf" srcId="{A7B78D91-2EDF-4494-B1E7-BF201F1715BB}" destId="{C39EF193-7BF3-4698-A894-F0137362673A}" srcOrd="2" destOrd="0" presId="urn:microsoft.com/office/officeart/2005/8/layout/default"/>
    <dgm:cxn modelId="{373BE9F4-AC98-4CE2-8261-114A4ADBAC58}" type="presParOf" srcId="{A7B78D91-2EDF-4494-B1E7-BF201F1715BB}" destId="{B25863EF-90E5-4497-893D-83F84BAD5554}" srcOrd="3" destOrd="0" presId="urn:microsoft.com/office/officeart/2005/8/layout/default"/>
    <dgm:cxn modelId="{3950F881-1DFB-4018-9F65-395B37A6782C}" type="presParOf" srcId="{A7B78D91-2EDF-4494-B1E7-BF201F1715BB}" destId="{68137818-1AA0-424D-A92B-97420CBEE78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6FBBFF-F769-4AE3-B619-7643394F0C1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698383-0EBA-48AC-BC84-9E39F2255E66}">
      <dgm:prSet phldrT="[Текст]" custT="1"/>
      <dgm:spPr/>
      <dgm:t>
        <a:bodyPr/>
        <a:lstStyle/>
        <a:p>
          <a:r>
            <a:rPr lang="ru-RU" sz="1400" dirty="0" smtClean="0"/>
            <a:t>Личная информация  используется маньяками , педофилами, извращенцами для склонения к совершению развратных действий</a:t>
          </a:r>
          <a:endParaRPr lang="ru-RU" sz="1400" dirty="0"/>
        </a:p>
      </dgm:t>
    </dgm:pt>
    <dgm:pt modelId="{1F49B11A-0B43-415C-BDEE-457FCD2B2FCF}" type="parTrans" cxnId="{17004CF2-DC6F-4CFD-951B-E019B4AE73BF}">
      <dgm:prSet/>
      <dgm:spPr/>
      <dgm:t>
        <a:bodyPr/>
        <a:lstStyle/>
        <a:p>
          <a:endParaRPr lang="ru-RU"/>
        </a:p>
      </dgm:t>
    </dgm:pt>
    <dgm:pt modelId="{113AE0A9-A8E6-41B5-B277-C247C3128EA5}" type="sibTrans" cxnId="{17004CF2-DC6F-4CFD-951B-E019B4AE73BF}">
      <dgm:prSet/>
      <dgm:spPr/>
      <dgm:t>
        <a:bodyPr/>
        <a:lstStyle/>
        <a:p>
          <a:endParaRPr lang="ru-RU"/>
        </a:p>
      </dgm:t>
    </dgm:pt>
    <dgm:pt modelId="{B985D792-215A-4172-8917-E8B5097F12AA}">
      <dgm:prSet phldrT="[Текст]" custT="1"/>
      <dgm:spPr/>
      <dgm:t>
        <a:bodyPr/>
        <a:lstStyle/>
        <a:p>
          <a:r>
            <a:rPr lang="ru-RU" sz="1600" dirty="0" smtClean="0"/>
            <a:t>80% преступников берут информацию о своих жертвах из социальных сетей</a:t>
          </a:r>
          <a:endParaRPr lang="ru-RU" sz="1600" dirty="0"/>
        </a:p>
      </dgm:t>
    </dgm:pt>
    <dgm:pt modelId="{65E73853-7ABF-4402-8034-7D97CEF8EF4A}" type="sibTrans" cxnId="{20BADA8F-163E-4876-97A4-78415C228B76}">
      <dgm:prSet/>
      <dgm:spPr/>
      <dgm:t>
        <a:bodyPr/>
        <a:lstStyle/>
        <a:p>
          <a:endParaRPr lang="ru-RU"/>
        </a:p>
      </dgm:t>
    </dgm:pt>
    <dgm:pt modelId="{B150E3CE-16E3-4AD5-A9D0-CADFE3CE44DF}" type="parTrans" cxnId="{20BADA8F-163E-4876-97A4-78415C228B76}">
      <dgm:prSet/>
      <dgm:spPr/>
      <dgm:t>
        <a:bodyPr/>
        <a:lstStyle/>
        <a:p>
          <a:endParaRPr lang="ru-RU"/>
        </a:p>
      </dgm:t>
    </dgm:pt>
    <dgm:pt modelId="{B03F3328-B93E-4F4B-9966-C5450D5C0D00}">
      <dgm:prSet custT="1"/>
      <dgm:spPr/>
      <dgm:t>
        <a:bodyPr/>
        <a:lstStyle/>
        <a:p>
          <a:r>
            <a:rPr lang="ru-RU" sz="1400" dirty="0" smtClean="0"/>
            <a:t>Интернет –ХАМЫ </a:t>
          </a:r>
          <a:r>
            <a:rPr lang="ru-RU" sz="1400" dirty="0" smtClean="0"/>
            <a:t>(тролли</a:t>
          </a:r>
          <a:r>
            <a:rPr lang="ru-RU" sz="1400" dirty="0" smtClean="0"/>
            <a:t>) провоцируют на необдуманные действия и необоснованную агрессию</a:t>
          </a:r>
          <a:endParaRPr lang="ru-RU" sz="1400" dirty="0"/>
        </a:p>
      </dgm:t>
    </dgm:pt>
    <dgm:pt modelId="{FC98A416-CA4E-45E8-A1A4-06D54F5E3715}" type="parTrans" cxnId="{9D510B3E-DAD1-4C68-A709-16EC3BD76E35}">
      <dgm:prSet/>
      <dgm:spPr/>
      <dgm:t>
        <a:bodyPr/>
        <a:lstStyle/>
        <a:p>
          <a:endParaRPr lang="ru-RU"/>
        </a:p>
      </dgm:t>
    </dgm:pt>
    <dgm:pt modelId="{ED36B5D7-B461-4190-8D64-CD8734547CDC}" type="sibTrans" cxnId="{9D510B3E-DAD1-4C68-A709-16EC3BD76E35}">
      <dgm:prSet/>
      <dgm:spPr/>
      <dgm:t>
        <a:bodyPr/>
        <a:lstStyle/>
        <a:p>
          <a:endParaRPr lang="ru-RU"/>
        </a:p>
      </dgm:t>
    </dgm:pt>
    <dgm:pt modelId="{C44F3CEA-5208-44F6-AFF8-3D26C6727AD3}">
      <dgm:prSet custT="1"/>
      <dgm:spPr/>
      <dgm:t>
        <a:bodyPr/>
        <a:lstStyle/>
        <a:p>
          <a:r>
            <a:rPr lang="ru-RU" sz="1400" dirty="0" smtClean="0"/>
            <a:t>Киберпреступники используют персональную информацию для кражи материальных ценностей  </a:t>
          </a:r>
          <a:endParaRPr lang="ru-RU" sz="1400" dirty="0"/>
        </a:p>
      </dgm:t>
    </dgm:pt>
    <dgm:pt modelId="{0CA7D299-5E2E-4C0E-B677-1837DF61C1BD}" type="parTrans" cxnId="{3C415DB3-3A38-43E7-A862-82A1C4C7DE20}">
      <dgm:prSet/>
      <dgm:spPr/>
      <dgm:t>
        <a:bodyPr/>
        <a:lstStyle/>
        <a:p>
          <a:endParaRPr lang="ru-RU"/>
        </a:p>
      </dgm:t>
    </dgm:pt>
    <dgm:pt modelId="{AC6B5165-9E05-4DED-AF67-594E02564D40}" type="sibTrans" cxnId="{3C415DB3-3A38-43E7-A862-82A1C4C7DE20}">
      <dgm:prSet/>
      <dgm:spPr/>
      <dgm:t>
        <a:bodyPr/>
        <a:lstStyle/>
        <a:p>
          <a:endParaRPr lang="ru-RU"/>
        </a:p>
      </dgm:t>
    </dgm:pt>
    <dgm:pt modelId="{42C25777-0D0C-446F-B51A-BEE49769F362}">
      <dgm:prSet custT="1"/>
      <dgm:spPr/>
      <dgm:t>
        <a:bodyPr/>
        <a:lstStyle/>
        <a:p>
          <a:r>
            <a:rPr lang="ru-RU" sz="1400" dirty="0" smtClean="0"/>
            <a:t>Личная информация используется для совершения таких преступлений как: шантаж, вымогательство, оскорбление, клевета, киднеппинг, хищение, доведение до самоубийства</a:t>
          </a:r>
          <a:endParaRPr lang="ru-RU" sz="1400" dirty="0"/>
        </a:p>
      </dgm:t>
    </dgm:pt>
    <dgm:pt modelId="{DEB643A2-AB31-4DC6-BBB9-810E67723915}" type="parTrans" cxnId="{81F5FFBF-F382-40DA-88DA-DC5EEC765F5C}">
      <dgm:prSet/>
      <dgm:spPr/>
      <dgm:t>
        <a:bodyPr/>
        <a:lstStyle/>
        <a:p>
          <a:endParaRPr lang="ru-RU"/>
        </a:p>
      </dgm:t>
    </dgm:pt>
    <dgm:pt modelId="{6000865B-4A01-4F2D-98F2-03E204C712C1}" type="sibTrans" cxnId="{81F5FFBF-F382-40DA-88DA-DC5EEC765F5C}">
      <dgm:prSet/>
      <dgm:spPr/>
      <dgm:t>
        <a:bodyPr/>
        <a:lstStyle/>
        <a:p>
          <a:endParaRPr lang="ru-RU"/>
        </a:p>
      </dgm:t>
    </dgm:pt>
    <dgm:pt modelId="{2329719D-5A3F-4DA8-92AD-028F390D5AB9}" type="pres">
      <dgm:prSet presAssocID="{896FBBFF-F769-4AE3-B619-7643394F0C1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23922E4-8CA2-4B06-B198-A2AC4630CD27}" type="pres">
      <dgm:prSet presAssocID="{896FBBFF-F769-4AE3-B619-7643394F0C18}" presName="Name1" presStyleCnt="0"/>
      <dgm:spPr/>
    </dgm:pt>
    <dgm:pt modelId="{04993EA5-2B0B-44AD-A943-E89D9B203515}" type="pres">
      <dgm:prSet presAssocID="{896FBBFF-F769-4AE3-B619-7643394F0C18}" presName="cycle" presStyleCnt="0"/>
      <dgm:spPr/>
    </dgm:pt>
    <dgm:pt modelId="{0A40963E-F0F5-4AC2-94C5-55C77D25E8C6}" type="pres">
      <dgm:prSet presAssocID="{896FBBFF-F769-4AE3-B619-7643394F0C18}" presName="srcNode" presStyleLbl="node1" presStyleIdx="0" presStyleCnt="5"/>
      <dgm:spPr/>
    </dgm:pt>
    <dgm:pt modelId="{EAA73ACF-3DEC-4E58-9473-1A50A52D6CD9}" type="pres">
      <dgm:prSet presAssocID="{896FBBFF-F769-4AE3-B619-7643394F0C18}" presName="conn" presStyleLbl="parChTrans1D2" presStyleIdx="0" presStyleCnt="1"/>
      <dgm:spPr/>
      <dgm:t>
        <a:bodyPr/>
        <a:lstStyle/>
        <a:p>
          <a:endParaRPr lang="ru-RU"/>
        </a:p>
      </dgm:t>
    </dgm:pt>
    <dgm:pt modelId="{DC9AA52E-F913-48C7-B09D-FD44F4E4BC2F}" type="pres">
      <dgm:prSet presAssocID="{896FBBFF-F769-4AE3-B619-7643394F0C18}" presName="extraNode" presStyleLbl="node1" presStyleIdx="0" presStyleCnt="5"/>
      <dgm:spPr/>
    </dgm:pt>
    <dgm:pt modelId="{75ECA74A-1733-4D1B-971A-C318A7BA447F}" type="pres">
      <dgm:prSet presAssocID="{896FBBFF-F769-4AE3-B619-7643394F0C18}" presName="dstNode" presStyleLbl="node1" presStyleIdx="0" presStyleCnt="5"/>
      <dgm:spPr/>
    </dgm:pt>
    <dgm:pt modelId="{71EEA4C8-1AE3-4931-9DFD-486FF4A6526C}" type="pres">
      <dgm:prSet presAssocID="{B985D792-215A-4172-8917-E8B5097F12AA}" presName="text_1" presStyleLbl="node1" presStyleIdx="0" presStyleCnt="5" custLinFactNeighborX="-1510" custLinFactNeighborY="88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FC730A-C0AA-4216-A82D-1FCE6E2965EA}" type="pres">
      <dgm:prSet presAssocID="{B985D792-215A-4172-8917-E8B5097F12AA}" presName="accent_1" presStyleCnt="0"/>
      <dgm:spPr/>
    </dgm:pt>
    <dgm:pt modelId="{E0C0CD92-863B-4D10-BCD9-59D4A12F5DA8}" type="pres">
      <dgm:prSet presAssocID="{B985D792-215A-4172-8917-E8B5097F12AA}" presName="accentRepeatNode" presStyleLbl="solidFgAcc1" presStyleIdx="0" presStyleCnt="5"/>
      <dgm:spPr/>
    </dgm:pt>
    <dgm:pt modelId="{0D23691C-D9C2-42D9-AC32-AC60EF3BBCD5}" type="pres">
      <dgm:prSet presAssocID="{46698383-0EBA-48AC-BC84-9E39F2255E66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DF739-3867-4859-8E10-03C44ACDDF7D}" type="pres">
      <dgm:prSet presAssocID="{46698383-0EBA-48AC-BC84-9E39F2255E66}" presName="accent_2" presStyleCnt="0"/>
      <dgm:spPr/>
    </dgm:pt>
    <dgm:pt modelId="{D47C0E86-4F01-407D-8397-71EF4C872CF2}" type="pres">
      <dgm:prSet presAssocID="{46698383-0EBA-48AC-BC84-9E39F2255E66}" presName="accentRepeatNode" presStyleLbl="solidFgAcc1" presStyleIdx="1" presStyleCnt="5"/>
      <dgm:spPr/>
    </dgm:pt>
    <dgm:pt modelId="{246A33E5-3145-4098-A092-DBD38E3C4150}" type="pres">
      <dgm:prSet presAssocID="{B03F3328-B93E-4F4B-9966-C5450D5C0D00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3D3DF-2B21-4A0D-9DEF-CDF76F224C99}" type="pres">
      <dgm:prSet presAssocID="{B03F3328-B93E-4F4B-9966-C5450D5C0D00}" presName="accent_3" presStyleCnt="0"/>
      <dgm:spPr/>
    </dgm:pt>
    <dgm:pt modelId="{25D49F0A-D74B-4EAF-86E5-A1B5E9E20B18}" type="pres">
      <dgm:prSet presAssocID="{B03F3328-B93E-4F4B-9966-C5450D5C0D00}" presName="accentRepeatNode" presStyleLbl="solidFgAcc1" presStyleIdx="2" presStyleCnt="5"/>
      <dgm:spPr/>
    </dgm:pt>
    <dgm:pt modelId="{642F57AB-F759-4084-B522-1D8D2CCAC69E}" type="pres">
      <dgm:prSet presAssocID="{C44F3CEA-5208-44F6-AFF8-3D26C6727AD3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8F577-07B6-40A7-AF45-068C995E78B8}" type="pres">
      <dgm:prSet presAssocID="{C44F3CEA-5208-44F6-AFF8-3D26C6727AD3}" presName="accent_4" presStyleCnt="0"/>
      <dgm:spPr/>
    </dgm:pt>
    <dgm:pt modelId="{B1A7BCAB-6E4A-42F7-ACF5-D0B99CD5C43F}" type="pres">
      <dgm:prSet presAssocID="{C44F3CEA-5208-44F6-AFF8-3D26C6727AD3}" presName="accentRepeatNode" presStyleLbl="solidFgAcc1" presStyleIdx="3" presStyleCnt="5"/>
      <dgm:spPr/>
    </dgm:pt>
    <dgm:pt modelId="{52079272-5832-4138-8007-336985BCC849}" type="pres">
      <dgm:prSet presAssocID="{42C25777-0D0C-446F-B51A-BEE49769F362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926E8-43CC-42EF-B5FE-A788968789BF}" type="pres">
      <dgm:prSet presAssocID="{42C25777-0D0C-446F-B51A-BEE49769F362}" presName="accent_5" presStyleCnt="0"/>
      <dgm:spPr/>
    </dgm:pt>
    <dgm:pt modelId="{FCA0D9D3-DDF3-43DC-8152-0C55CBD9EA27}" type="pres">
      <dgm:prSet presAssocID="{42C25777-0D0C-446F-B51A-BEE49769F362}" presName="accentRepeatNode" presStyleLbl="solidFgAcc1" presStyleIdx="4" presStyleCnt="5"/>
      <dgm:spPr/>
    </dgm:pt>
  </dgm:ptLst>
  <dgm:cxnLst>
    <dgm:cxn modelId="{0492E63E-A572-4E76-9224-C11518159F10}" type="presOf" srcId="{B03F3328-B93E-4F4B-9966-C5450D5C0D00}" destId="{246A33E5-3145-4098-A092-DBD38E3C4150}" srcOrd="0" destOrd="0" presId="urn:microsoft.com/office/officeart/2008/layout/VerticalCurvedList"/>
    <dgm:cxn modelId="{33A743D0-E6A9-4219-B1EA-5790AB3B3BB7}" type="presOf" srcId="{46698383-0EBA-48AC-BC84-9E39F2255E66}" destId="{0D23691C-D9C2-42D9-AC32-AC60EF3BBCD5}" srcOrd="0" destOrd="0" presId="urn:microsoft.com/office/officeart/2008/layout/VerticalCurvedList"/>
    <dgm:cxn modelId="{17004CF2-DC6F-4CFD-951B-E019B4AE73BF}" srcId="{896FBBFF-F769-4AE3-B619-7643394F0C18}" destId="{46698383-0EBA-48AC-BC84-9E39F2255E66}" srcOrd="1" destOrd="0" parTransId="{1F49B11A-0B43-415C-BDEE-457FCD2B2FCF}" sibTransId="{113AE0A9-A8E6-41B5-B277-C247C3128EA5}"/>
    <dgm:cxn modelId="{81F5FFBF-F382-40DA-88DA-DC5EEC765F5C}" srcId="{896FBBFF-F769-4AE3-B619-7643394F0C18}" destId="{42C25777-0D0C-446F-B51A-BEE49769F362}" srcOrd="4" destOrd="0" parTransId="{DEB643A2-AB31-4DC6-BBB9-810E67723915}" sibTransId="{6000865B-4A01-4F2D-98F2-03E204C712C1}"/>
    <dgm:cxn modelId="{9D510B3E-DAD1-4C68-A709-16EC3BD76E35}" srcId="{896FBBFF-F769-4AE3-B619-7643394F0C18}" destId="{B03F3328-B93E-4F4B-9966-C5450D5C0D00}" srcOrd="2" destOrd="0" parTransId="{FC98A416-CA4E-45E8-A1A4-06D54F5E3715}" sibTransId="{ED36B5D7-B461-4190-8D64-CD8734547CDC}"/>
    <dgm:cxn modelId="{C40EF739-6816-4AE5-964F-3D1122F38674}" type="presOf" srcId="{65E73853-7ABF-4402-8034-7D97CEF8EF4A}" destId="{EAA73ACF-3DEC-4E58-9473-1A50A52D6CD9}" srcOrd="0" destOrd="0" presId="urn:microsoft.com/office/officeart/2008/layout/VerticalCurvedList"/>
    <dgm:cxn modelId="{3C415DB3-3A38-43E7-A862-82A1C4C7DE20}" srcId="{896FBBFF-F769-4AE3-B619-7643394F0C18}" destId="{C44F3CEA-5208-44F6-AFF8-3D26C6727AD3}" srcOrd="3" destOrd="0" parTransId="{0CA7D299-5E2E-4C0E-B677-1837DF61C1BD}" sibTransId="{AC6B5165-9E05-4DED-AF67-594E02564D40}"/>
    <dgm:cxn modelId="{436A4005-09B1-4EE9-B79F-3E195D512C34}" type="presOf" srcId="{896FBBFF-F769-4AE3-B619-7643394F0C18}" destId="{2329719D-5A3F-4DA8-92AD-028F390D5AB9}" srcOrd="0" destOrd="0" presId="urn:microsoft.com/office/officeart/2008/layout/VerticalCurvedList"/>
    <dgm:cxn modelId="{7C0E37AF-6DB3-416E-A8CD-57C0EEC6D0BF}" type="presOf" srcId="{42C25777-0D0C-446F-B51A-BEE49769F362}" destId="{52079272-5832-4138-8007-336985BCC849}" srcOrd="0" destOrd="0" presId="urn:microsoft.com/office/officeart/2008/layout/VerticalCurvedList"/>
    <dgm:cxn modelId="{20BADA8F-163E-4876-97A4-78415C228B76}" srcId="{896FBBFF-F769-4AE3-B619-7643394F0C18}" destId="{B985D792-215A-4172-8917-E8B5097F12AA}" srcOrd="0" destOrd="0" parTransId="{B150E3CE-16E3-4AD5-A9D0-CADFE3CE44DF}" sibTransId="{65E73853-7ABF-4402-8034-7D97CEF8EF4A}"/>
    <dgm:cxn modelId="{1F9A7D39-F69D-4A67-A192-9BEB1274199C}" type="presOf" srcId="{B985D792-215A-4172-8917-E8B5097F12AA}" destId="{71EEA4C8-1AE3-4931-9DFD-486FF4A6526C}" srcOrd="0" destOrd="0" presId="urn:microsoft.com/office/officeart/2008/layout/VerticalCurvedList"/>
    <dgm:cxn modelId="{B0589583-1405-4937-9413-56E2191716E7}" type="presOf" srcId="{C44F3CEA-5208-44F6-AFF8-3D26C6727AD3}" destId="{642F57AB-F759-4084-B522-1D8D2CCAC69E}" srcOrd="0" destOrd="0" presId="urn:microsoft.com/office/officeart/2008/layout/VerticalCurvedList"/>
    <dgm:cxn modelId="{F1211B50-42D6-4099-8DA8-541165BD0508}" type="presParOf" srcId="{2329719D-5A3F-4DA8-92AD-028F390D5AB9}" destId="{323922E4-8CA2-4B06-B198-A2AC4630CD27}" srcOrd="0" destOrd="0" presId="urn:microsoft.com/office/officeart/2008/layout/VerticalCurvedList"/>
    <dgm:cxn modelId="{6FD4348C-6A1A-48A6-BF02-6B4F5855166B}" type="presParOf" srcId="{323922E4-8CA2-4B06-B198-A2AC4630CD27}" destId="{04993EA5-2B0B-44AD-A943-E89D9B203515}" srcOrd="0" destOrd="0" presId="urn:microsoft.com/office/officeart/2008/layout/VerticalCurvedList"/>
    <dgm:cxn modelId="{B033A42D-745C-4978-B56E-104165F89F85}" type="presParOf" srcId="{04993EA5-2B0B-44AD-A943-E89D9B203515}" destId="{0A40963E-F0F5-4AC2-94C5-55C77D25E8C6}" srcOrd="0" destOrd="0" presId="urn:microsoft.com/office/officeart/2008/layout/VerticalCurvedList"/>
    <dgm:cxn modelId="{11404883-97BB-441C-A5D3-8E6F2B962B6D}" type="presParOf" srcId="{04993EA5-2B0B-44AD-A943-E89D9B203515}" destId="{EAA73ACF-3DEC-4E58-9473-1A50A52D6CD9}" srcOrd="1" destOrd="0" presId="urn:microsoft.com/office/officeart/2008/layout/VerticalCurvedList"/>
    <dgm:cxn modelId="{F79AB258-AA18-47A0-8694-D8334A468AA8}" type="presParOf" srcId="{04993EA5-2B0B-44AD-A943-E89D9B203515}" destId="{DC9AA52E-F913-48C7-B09D-FD44F4E4BC2F}" srcOrd="2" destOrd="0" presId="urn:microsoft.com/office/officeart/2008/layout/VerticalCurvedList"/>
    <dgm:cxn modelId="{1EE9EAF7-8B01-4137-8D2C-628B93038FE0}" type="presParOf" srcId="{04993EA5-2B0B-44AD-A943-E89D9B203515}" destId="{75ECA74A-1733-4D1B-971A-C318A7BA447F}" srcOrd="3" destOrd="0" presId="urn:microsoft.com/office/officeart/2008/layout/VerticalCurvedList"/>
    <dgm:cxn modelId="{BC1D36CA-6C07-464D-9820-07C59DBC564B}" type="presParOf" srcId="{323922E4-8CA2-4B06-B198-A2AC4630CD27}" destId="{71EEA4C8-1AE3-4931-9DFD-486FF4A6526C}" srcOrd="1" destOrd="0" presId="urn:microsoft.com/office/officeart/2008/layout/VerticalCurvedList"/>
    <dgm:cxn modelId="{9FC18909-5CAF-4125-9E7F-D41EBA1347FE}" type="presParOf" srcId="{323922E4-8CA2-4B06-B198-A2AC4630CD27}" destId="{E5FC730A-C0AA-4216-A82D-1FCE6E2965EA}" srcOrd="2" destOrd="0" presId="urn:microsoft.com/office/officeart/2008/layout/VerticalCurvedList"/>
    <dgm:cxn modelId="{4CAA5E1A-21C2-4DAC-823F-2C736FC14466}" type="presParOf" srcId="{E5FC730A-C0AA-4216-A82D-1FCE6E2965EA}" destId="{E0C0CD92-863B-4D10-BCD9-59D4A12F5DA8}" srcOrd="0" destOrd="0" presId="urn:microsoft.com/office/officeart/2008/layout/VerticalCurvedList"/>
    <dgm:cxn modelId="{26285682-40DD-4CDD-81C7-8B648BB168D7}" type="presParOf" srcId="{323922E4-8CA2-4B06-B198-A2AC4630CD27}" destId="{0D23691C-D9C2-42D9-AC32-AC60EF3BBCD5}" srcOrd="3" destOrd="0" presId="urn:microsoft.com/office/officeart/2008/layout/VerticalCurvedList"/>
    <dgm:cxn modelId="{5AAB84CD-90F8-4BD9-B629-1F6B7164F795}" type="presParOf" srcId="{323922E4-8CA2-4B06-B198-A2AC4630CD27}" destId="{F2CDF739-3867-4859-8E10-03C44ACDDF7D}" srcOrd="4" destOrd="0" presId="urn:microsoft.com/office/officeart/2008/layout/VerticalCurvedList"/>
    <dgm:cxn modelId="{408A3C7C-9866-4A57-959E-4EB748BFF541}" type="presParOf" srcId="{F2CDF739-3867-4859-8E10-03C44ACDDF7D}" destId="{D47C0E86-4F01-407D-8397-71EF4C872CF2}" srcOrd="0" destOrd="0" presId="urn:microsoft.com/office/officeart/2008/layout/VerticalCurvedList"/>
    <dgm:cxn modelId="{C9C71940-07A0-4EB2-BF09-6B52AB8A87CF}" type="presParOf" srcId="{323922E4-8CA2-4B06-B198-A2AC4630CD27}" destId="{246A33E5-3145-4098-A092-DBD38E3C4150}" srcOrd="5" destOrd="0" presId="urn:microsoft.com/office/officeart/2008/layout/VerticalCurvedList"/>
    <dgm:cxn modelId="{8EB1211D-0AD6-4706-8DBD-F7E1B9300869}" type="presParOf" srcId="{323922E4-8CA2-4B06-B198-A2AC4630CD27}" destId="{2F23D3DF-2B21-4A0D-9DEF-CDF76F224C99}" srcOrd="6" destOrd="0" presId="urn:microsoft.com/office/officeart/2008/layout/VerticalCurvedList"/>
    <dgm:cxn modelId="{F2EDD3D4-3A39-4107-88E3-1DF5E0856C30}" type="presParOf" srcId="{2F23D3DF-2B21-4A0D-9DEF-CDF76F224C99}" destId="{25D49F0A-D74B-4EAF-86E5-A1B5E9E20B18}" srcOrd="0" destOrd="0" presId="urn:microsoft.com/office/officeart/2008/layout/VerticalCurvedList"/>
    <dgm:cxn modelId="{DFB17FA1-1228-468B-B4B9-C70C15817172}" type="presParOf" srcId="{323922E4-8CA2-4B06-B198-A2AC4630CD27}" destId="{642F57AB-F759-4084-B522-1D8D2CCAC69E}" srcOrd="7" destOrd="0" presId="urn:microsoft.com/office/officeart/2008/layout/VerticalCurvedList"/>
    <dgm:cxn modelId="{9F2A44D9-EB2C-4A28-A0CD-AB22A6D0C962}" type="presParOf" srcId="{323922E4-8CA2-4B06-B198-A2AC4630CD27}" destId="{A0E8F577-07B6-40A7-AF45-068C995E78B8}" srcOrd="8" destOrd="0" presId="urn:microsoft.com/office/officeart/2008/layout/VerticalCurvedList"/>
    <dgm:cxn modelId="{0A2C7C76-AA83-46F0-801B-4291458FEB72}" type="presParOf" srcId="{A0E8F577-07B6-40A7-AF45-068C995E78B8}" destId="{B1A7BCAB-6E4A-42F7-ACF5-D0B99CD5C43F}" srcOrd="0" destOrd="0" presId="urn:microsoft.com/office/officeart/2008/layout/VerticalCurvedList"/>
    <dgm:cxn modelId="{35E5D84E-2E6C-4542-B1C2-51DC92F8A8A6}" type="presParOf" srcId="{323922E4-8CA2-4B06-B198-A2AC4630CD27}" destId="{52079272-5832-4138-8007-336985BCC849}" srcOrd="9" destOrd="0" presId="urn:microsoft.com/office/officeart/2008/layout/VerticalCurvedList"/>
    <dgm:cxn modelId="{CA548CAA-86A8-4772-8E72-47AE5400112F}" type="presParOf" srcId="{323922E4-8CA2-4B06-B198-A2AC4630CD27}" destId="{AB3926E8-43CC-42EF-B5FE-A788968789BF}" srcOrd="10" destOrd="0" presId="urn:microsoft.com/office/officeart/2008/layout/VerticalCurvedList"/>
    <dgm:cxn modelId="{DC2120F6-2F3B-4039-A5AA-011263C33A81}" type="presParOf" srcId="{AB3926E8-43CC-42EF-B5FE-A788968789BF}" destId="{FCA0D9D3-DDF3-43DC-8152-0C55CBD9EA2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376D0E-7C51-4237-AFC6-93D8FE222CC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C48338-69B8-462B-B810-457BCEBE1FB8}">
      <dgm:prSet phldrT="[Текст]" custT="1"/>
      <dgm:spPr/>
      <dgm:t>
        <a:bodyPr/>
        <a:lstStyle/>
        <a:p>
          <a:r>
            <a:rPr lang="ru-RU" sz="1400" dirty="0" smtClean="0"/>
            <a:t>Не публикуй информацию о своем местонахождении и (или) материальных ценностях!</a:t>
          </a:r>
          <a:endParaRPr lang="ru-RU" sz="1400" dirty="0"/>
        </a:p>
      </dgm:t>
    </dgm:pt>
    <dgm:pt modelId="{869837BA-159F-45F8-9BD9-5B11D9E7CD86}" type="parTrans" cxnId="{FD72DF82-EDD0-4117-BCD7-5EDFD0A64D7D}">
      <dgm:prSet/>
      <dgm:spPr/>
      <dgm:t>
        <a:bodyPr/>
        <a:lstStyle/>
        <a:p>
          <a:endParaRPr lang="ru-RU" sz="1400"/>
        </a:p>
      </dgm:t>
    </dgm:pt>
    <dgm:pt modelId="{225682B0-C1FF-408B-A39A-81116D4D929B}" type="sibTrans" cxnId="{FD72DF82-EDD0-4117-BCD7-5EDFD0A64D7D}">
      <dgm:prSet custT="1"/>
      <dgm:spPr/>
      <dgm:t>
        <a:bodyPr/>
        <a:lstStyle/>
        <a:p>
          <a:r>
            <a:rPr lang="ru-RU" sz="1400" dirty="0" smtClean="0"/>
            <a:t>Не доверяй свои секреты и информацию о себе незнакомцам!</a:t>
          </a:r>
          <a:endParaRPr lang="ru-RU" sz="1400" dirty="0"/>
        </a:p>
      </dgm:t>
    </dgm:pt>
    <dgm:pt modelId="{05623AF0-51F1-430B-82BB-9FA4CC162212}">
      <dgm:prSet phldrT="[Текст]" custT="1"/>
      <dgm:spPr/>
      <dgm:t>
        <a:bodyPr/>
        <a:lstStyle/>
        <a:p>
          <a:r>
            <a:rPr lang="ru-RU" sz="1400" dirty="0" smtClean="0"/>
            <a:t>НЕБРЕЖНОЕ ОТНОШЕНИЕ К ЛИЧНОЙ ИНФОРМАЦИИ МОЖЕТ ПРИВЕСТИ К ЕЕ УТЕРЕ</a:t>
          </a:r>
          <a:endParaRPr lang="ru-RU" sz="1400" dirty="0"/>
        </a:p>
      </dgm:t>
    </dgm:pt>
    <dgm:pt modelId="{E86D3AD9-BDD1-4D77-B427-E6B88DEA9922}" type="parTrans" cxnId="{2801B1EE-A9C1-465C-A7FE-8841ED4DEC61}">
      <dgm:prSet/>
      <dgm:spPr/>
      <dgm:t>
        <a:bodyPr/>
        <a:lstStyle/>
        <a:p>
          <a:endParaRPr lang="ru-RU" sz="1400"/>
        </a:p>
      </dgm:t>
    </dgm:pt>
    <dgm:pt modelId="{512A0CA9-D9CA-4275-A920-2F59B2041646}" type="sibTrans" cxnId="{2801B1EE-A9C1-465C-A7FE-8841ED4DEC61}">
      <dgm:prSet/>
      <dgm:spPr/>
      <dgm:t>
        <a:bodyPr/>
        <a:lstStyle/>
        <a:p>
          <a:endParaRPr lang="ru-RU" sz="1400"/>
        </a:p>
      </dgm:t>
    </dgm:pt>
    <dgm:pt modelId="{C95AA2E0-2315-4B58-BAB2-78EF6B5ECE77}">
      <dgm:prSet phldrT="[Текст]" custT="1"/>
      <dgm:spPr/>
      <dgm:t>
        <a:bodyPr/>
        <a:lstStyle/>
        <a:p>
          <a:r>
            <a:rPr lang="ru-RU" sz="1400" dirty="0" smtClean="0"/>
            <a:t>Внимательно ознакомься с пользовательским соглашением </a:t>
          </a:r>
          <a:endParaRPr lang="ru-RU" sz="1400" dirty="0"/>
        </a:p>
      </dgm:t>
    </dgm:pt>
    <dgm:pt modelId="{3EAD6C11-C537-4AB5-BDBC-585299EE6327}" type="parTrans" cxnId="{F77A4607-F6C4-4D0A-9B6F-CCD42722537D}">
      <dgm:prSet/>
      <dgm:spPr/>
      <dgm:t>
        <a:bodyPr/>
        <a:lstStyle/>
        <a:p>
          <a:endParaRPr lang="ru-RU" sz="1400"/>
        </a:p>
      </dgm:t>
    </dgm:pt>
    <dgm:pt modelId="{B9431545-AB12-45C6-852C-AF47B5C34952}" type="sibTrans" cxnId="{F77A4607-F6C4-4D0A-9B6F-CCD42722537D}">
      <dgm:prSet custT="1"/>
      <dgm:spPr/>
      <dgm:t>
        <a:bodyPr/>
        <a:lstStyle/>
        <a:p>
          <a:r>
            <a:rPr lang="ru-RU" sz="1400" dirty="0" smtClean="0"/>
            <a:t>Веди себя в интернете вежливо как в реальной жизни</a:t>
          </a:r>
          <a:endParaRPr lang="ru-RU" sz="1400" dirty="0"/>
        </a:p>
      </dgm:t>
    </dgm:pt>
    <dgm:pt modelId="{434D5C4B-0A95-4FF3-9C5E-0F4855776A64}">
      <dgm:prSet phldrT="[Текст]" custT="1"/>
      <dgm:spPr/>
      <dgm:t>
        <a:bodyPr/>
        <a:lstStyle/>
        <a:p>
          <a:r>
            <a:rPr lang="ru-RU" sz="1400" dirty="0" smtClean="0"/>
            <a:t>Только ты решаешь, какую информацию о себе размещать в интернете!</a:t>
          </a:r>
          <a:endParaRPr lang="ru-RU" sz="1400" dirty="0"/>
        </a:p>
      </dgm:t>
    </dgm:pt>
    <dgm:pt modelId="{935D49A9-17EF-4507-958A-10CB9A71AF01}" type="parTrans" cxnId="{62B389A9-4C5C-4A00-90A0-6E11683929FF}">
      <dgm:prSet/>
      <dgm:spPr/>
      <dgm:t>
        <a:bodyPr/>
        <a:lstStyle/>
        <a:p>
          <a:endParaRPr lang="ru-RU" sz="1400"/>
        </a:p>
      </dgm:t>
    </dgm:pt>
    <dgm:pt modelId="{F8F100BB-BD9F-4489-BE98-19B0D112B2AF}" type="sibTrans" cxnId="{62B389A9-4C5C-4A00-90A0-6E11683929FF}">
      <dgm:prSet/>
      <dgm:spPr/>
      <dgm:t>
        <a:bodyPr/>
        <a:lstStyle/>
        <a:p>
          <a:endParaRPr lang="ru-RU" sz="1400"/>
        </a:p>
      </dgm:t>
    </dgm:pt>
    <dgm:pt modelId="{07296E70-C8AD-4478-9233-FBA4AA6C9473}">
      <dgm:prSet phldrT="[Текст]" custT="1"/>
      <dgm:spPr/>
      <dgm:t>
        <a:bodyPr/>
        <a:lstStyle/>
        <a:p>
          <a:r>
            <a:rPr lang="ru-RU" sz="1400" dirty="0" smtClean="0"/>
            <a:t>ЗАПОМНИ! Анонимность в Интернете – ЭТО МИФ!</a:t>
          </a:r>
          <a:endParaRPr lang="ru-RU" sz="1400" dirty="0"/>
        </a:p>
      </dgm:t>
    </dgm:pt>
    <dgm:pt modelId="{302194F2-90B6-494F-97D5-8C6BDE965341}" type="sibTrans" cxnId="{9B126F1F-5744-4666-9786-4005316DCBFE}">
      <dgm:prSet/>
      <dgm:spPr/>
      <dgm:t>
        <a:bodyPr/>
        <a:lstStyle/>
        <a:p>
          <a:endParaRPr lang="ru-RU" sz="1400"/>
        </a:p>
      </dgm:t>
    </dgm:pt>
    <dgm:pt modelId="{08E2B1CF-48AC-490F-BAFD-94487453B580}" type="parTrans" cxnId="{9B126F1F-5744-4666-9786-4005316DCBFE}">
      <dgm:prSet/>
      <dgm:spPr/>
      <dgm:t>
        <a:bodyPr/>
        <a:lstStyle/>
        <a:p>
          <a:endParaRPr lang="ru-RU" sz="1400"/>
        </a:p>
      </dgm:t>
    </dgm:pt>
    <dgm:pt modelId="{CD505E02-F2AD-4B78-87A3-E0DEED9734F4}">
      <dgm:prSet phldrT="[Текст]" custT="1"/>
      <dgm:spPr/>
      <dgm:t>
        <a:bodyPr/>
        <a:lstStyle/>
        <a:p>
          <a:r>
            <a:rPr lang="ru-RU" sz="1400" dirty="0" smtClean="0"/>
            <a:t>Настрой приватность в социальных сетях и других сервисах </a:t>
          </a:r>
          <a:endParaRPr lang="ru-RU" sz="1400" dirty="0"/>
        </a:p>
      </dgm:t>
    </dgm:pt>
    <dgm:pt modelId="{4B629CC6-94F5-43C7-AB32-489E20BD7FF7}" type="sibTrans" cxnId="{A34D0C3D-D060-434D-A4CB-F9DD553B012A}">
      <dgm:prSet custT="1"/>
      <dgm:spPr/>
      <dgm:t>
        <a:bodyPr/>
        <a:lstStyle/>
        <a:p>
          <a:r>
            <a:rPr lang="ru-RU" sz="1400" dirty="0" smtClean="0"/>
            <a:t>При регистрации в социальных сетях следует использовать только Имя или Псведоним (Ник)</a:t>
          </a:r>
          <a:endParaRPr lang="ru-RU" sz="1400" dirty="0"/>
        </a:p>
      </dgm:t>
    </dgm:pt>
    <dgm:pt modelId="{C50B99DF-78A4-4765-953C-D02516CEA865}" type="parTrans" cxnId="{A34D0C3D-D060-434D-A4CB-F9DD553B012A}">
      <dgm:prSet/>
      <dgm:spPr/>
      <dgm:t>
        <a:bodyPr/>
        <a:lstStyle/>
        <a:p>
          <a:endParaRPr lang="ru-RU" sz="1400"/>
        </a:p>
      </dgm:t>
    </dgm:pt>
    <dgm:pt modelId="{31B10304-D1B5-4CC4-A120-A35B566D7A78}" type="pres">
      <dgm:prSet presAssocID="{22376D0E-7C51-4237-AFC6-93D8FE222CC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97B5F7F-2C65-4A24-A1D9-DDEC120152C1}" type="pres">
      <dgm:prSet presAssocID="{CD505E02-F2AD-4B78-87A3-E0DEED9734F4}" presName="composite" presStyleCnt="0"/>
      <dgm:spPr/>
    </dgm:pt>
    <dgm:pt modelId="{2BAA5929-CFBD-4EDE-8DA5-A3776505E786}" type="pres">
      <dgm:prSet presAssocID="{CD505E02-F2AD-4B78-87A3-E0DEED9734F4}" presName="Parent1" presStyleLbl="node1" presStyleIdx="0" presStyleCnt="6" custScaleX="1364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2F59F-D6FD-4672-A8F7-4EA5105E10FA}" type="pres">
      <dgm:prSet presAssocID="{CD505E02-F2AD-4B78-87A3-E0DEED9734F4}" presName="Childtext1" presStyleLbl="revTx" presStyleIdx="0" presStyleCnt="3" custScaleX="763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F3D20C-9C03-4F93-BA52-DEE46FEE6BBA}" type="pres">
      <dgm:prSet presAssocID="{CD505E02-F2AD-4B78-87A3-E0DEED9734F4}" presName="BalanceSpacing" presStyleCnt="0"/>
      <dgm:spPr/>
    </dgm:pt>
    <dgm:pt modelId="{7DEAFDAD-C29D-4CFD-8186-985C0D8443C5}" type="pres">
      <dgm:prSet presAssocID="{CD505E02-F2AD-4B78-87A3-E0DEED9734F4}" presName="BalanceSpacing1" presStyleCnt="0"/>
      <dgm:spPr/>
    </dgm:pt>
    <dgm:pt modelId="{D1A65AD5-C41F-4A63-9FC8-CECBCAE6AD2E}" type="pres">
      <dgm:prSet presAssocID="{4B629CC6-94F5-43C7-AB32-489E20BD7FF7}" presName="Accent1Text" presStyleLbl="node1" presStyleIdx="1" presStyleCnt="6" custScaleX="131380" custScaleY="96785"/>
      <dgm:spPr/>
      <dgm:t>
        <a:bodyPr/>
        <a:lstStyle/>
        <a:p>
          <a:endParaRPr lang="ru-RU"/>
        </a:p>
      </dgm:t>
    </dgm:pt>
    <dgm:pt modelId="{0C72ABDC-4E8A-4442-8FE4-C260670FFC32}" type="pres">
      <dgm:prSet presAssocID="{4B629CC6-94F5-43C7-AB32-489E20BD7FF7}" presName="spaceBetweenRectangles" presStyleCnt="0"/>
      <dgm:spPr/>
    </dgm:pt>
    <dgm:pt modelId="{0EAC15DB-CE63-4DEE-8A8D-DC29E27D28FC}" type="pres">
      <dgm:prSet presAssocID="{7EC48338-69B8-462B-B810-457BCEBE1FB8}" presName="composite" presStyleCnt="0"/>
      <dgm:spPr/>
    </dgm:pt>
    <dgm:pt modelId="{1E54D526-76E2-4C27-B20C-AE7CB7216D04}" type="pres">
      <dgm:prSet presAssocID="{7EC48338-69B8-462B-B810-457BCEBE1FB8}" presName="Parent1" presStyleLbl="node1" presStyleIdx="2" presStyleCnt="6" custScaleX="1303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77D370-DF78-4266-BAAF-3E71E1033A65}" type="pres">
      <dgm:prSet presAssocID="{7EC48338-69B8-462B-B810-457BCEBE1FB8}" presName="Childtext1" presStyleLbl="revTx" presStyleIdx="1" presStyleCnt="3" custScaleX="822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A71A0-D087-4FA1-ADFC-B2EB313D447D}" type="pres">
      <dgm:prSet presAssocID="{7EC48338-69B8-462B-B810-457BCEBE1FB8}" presName="BalanceSpacing" presStyleCnt="0"/>
      <dgm:spPr/>
    </dgm:pt>
    <dgm:pt modelId="{E264BE58-8E0C-409B-90E9-3093F983861B}" type="pres">
      <dgm:prSet presAssocID="{7EC48338-69B8-462B-B810-457BCEBE1FB8}" presName="BalanceSpacing1" presStyleCnt="0"/>
      <dgm:spPr/>
    </dgm:pt>
    <dgm:pt modelId="{6A3771C8-86A6-42CD-9492-F2D893E84B97}" type="pres">
      <dgm:prSet presAssocID="{225682B0-C1FF-408B-A39A-81116D4D929B}" presName="Accent1Text" presStyleLbl="node1" presStyleIdx="3" presStyleCnt="6" custScaleX="117702"/>
      <dgm:spPr/>
      <dgm:t>
        <a:bodyPr/>
        <a:lstStyle/>
        <a:p>
          <a:endParaRPr lang="ru-RU"/>
        </a:p>
      </dgm:t>
    </dgm:pt>
    <dgm:pt modelId="{7D6D9115-469C-4C62-90E7-7DDA708B5FB3}" type="pres">
      <dgm:prSet presAssocID="{225682B0-C1FF-408B-A39A-81116D4D929B}" presName="spaceBetweenRectangles" presStyleCnt="0"/>
      <dgm:spPr/>
    </dgm:pt>
    <dgm:pt modelId="{94027E5B-5D6A-4CE1-B6AC-AAE76BEBF18B}" type="pres">
      <dgm:prSet presAssocID="{C95AA2E0-2315-4B58-BAB2-78EF6B5ECE77}" presName="composite" presStyleCnt="0"/>
      <dgm:spPr/>
    </dgm:pt>
    <dgm:pt modelId="{A679B579-17A5-4325-8376-F31D8153A116}" type="pres">
      <dgm:prSet presAssocID="{C95AA2E0-2315-4B58-BAB2-78EF6B5ECE77}" presName="Parent1" presStyleLbl="node1" presStyleIdx="4" presStyleCnt="6" custScaleX="12655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68798E-9F79-4D60-9263-ACACBFD3848E}" type="pres">
      <dgm:prSet presAssocID="{C95AA2E0-2315-4B58-BAB2-78EF6B5ECE77}" presName="Childtext1" presStyleLbl="revTx" presStyleIdx="2" presStyleCnt="3" custScaleX="840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06F87-0B95-4334-A1F5-BAE3A2321CA9}" type="pres">
      <dgm:prSet presAssocID="{C95AA2E0-2315-4B58-BAB2-78EF6B5ECE77}" presName="BalanceSpacing" presStyleCnt="0"/>
      <dgm:spPr/>
    </dgm:pt>
    <dgm:pt modelId="{657855A6-2EE4-404A-A712-47EB8BD3C02F}" type="pres">
      <dgm:prSet presAssocID="{C95AA2E0-2315-4B58-BAB2-78EF6B5ECE77}" presName="BalanceSpacing1" presStyleCnt="0"/>
      <dgm:spPr/>
    </dgm:pt>
    <dgm:pt modelId="{466280FB-4B3C-4BAE-A166-8711325AC4BE}" type="pres">
      <dgm:prSet presAssocID="{B9431545-AB12-45C6-852C-AF47B5C34952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4ABD3012-809B-4DD6-A5B0-AA8A1B986B2D}" type="presOf" srcId="{22376D0E-7C51-4237-AFC6-93D8FE222CC3}" destId="{31B10304-D1B5-4CC4-A120-A35B566D7A78}" srcOrd="0" destOrd="0" presId="urn:microsoft.com/office/officeart/2008/layout/AlternatingHexagons"/>
    <dgm:cxn modelId="{AB3B0F34-45D1-47E1-B3C7-43D357A74938}" type="presOf" srcId="{225682B0-C1FF-408B-A39A-81116D4D929B}" destId="{6A3771C8-86A6-42CD-9492-F2D893E84B97}" srcOrd="0" destOrd="0" presId="urn:microsoft.com/office/officeart/2008/layout/AlternatingHexagons"/>
    <dgm:cxn modelId="{FD72DF82-EDD0-4117-BCD7-5EDFD0A64D7D}" srcId="{22376D0E-7C51-4237-AFC6-93D8FE222CC3}" destId="{7EC48338-69B8-462B-B810-457BCEBE1FB8}" srcOrd="1" destOrd="0" parTransId="{869837BA-159F-45F8-9BD9-5B11D9E7CD86}" sibTransId="{225682B0-C1FF-408B-A39A-81116D4D929B}"/>
    <dgm:cxn modelId="{F77A4607-F6C4-4D0A-9B6F-CCD42722537D}" srcId="{22376D0E-7C51-4237-AFC6-93D8FE222CC3}" destId="{C95AA2E0-2315-4B58-BAB2-78EF6B5ECE77}" srcOrd="2" destOrd="0" parTransId="{3EAD6C11-C537-4AB5-BDBC-585299EE6327}" sibTransId="{B9431545-AB12-45C6-852C-AF47B5C34952}"/>
    <dgm:cxn modelId="{9B126F1F-5744-4666-9786-4005316DCBFE}" srcId="{CD505E02-F2AD-4B78-87A3-E0DEED9734F4}" destId="{07296E70-C8AD-4478-9233-FBA4AA6C9473}" srcOrd="0" destOrd="0" parTransId="{08E2B1CF-48AC-490F-BAFD-94487453B580}" sibTransId="{302194F2-90B6-494F-97D5-8C6BDE965341}"/>
    <dgm:cxn modelId="{98E170D8-05FA-401C-8B54-7F2EBB0B6C9F}" type="presOf" srcId="{CD505E02-F2AD-4B78-87A3-E0DEED9734F4}" destId="{2BAA5929-CFBD-4EDE-8DA5-A3776505E786}" srcOrd="0" destOrd="0" presId="urn:microsoft.com/office/officeart/2008/layout/AlternatingHexagons"/>
    <dgm:cxn modelId="{74339234-0B67-4B40-9CF4-7449EF5F1B2F}" type="presOf" srcId="{4B629CC6-94F5-43C7-AB32-489E20BD7FF7}" destId="{D1A65AD5-C41F-4A63-9FC8-CECBCAE6AD2E}" srcOrd="0" destOrd="0" presId="urn:microsoft.com/office/officeart/2008/layout/AlternatingHexagons"/>
    <dgm:cxn modelId="{82F5EE06-AB79-4867-AD61-541C0786C7C1}" type="presOf" srcId="{C95AA2E0-2315-4B58-BAB2-78EF6B5ECE77}" destId="{A679B579-17A5-4325-8376-F31D8153A116}" srcOrd="0" destOrd="0" presId="urn:microsoft.com/office/officeart/2008/layout/AlternatingHexagons"/>
    <dgm:cxn modelId="{E65CC85F-7AED-4F7F-9D9D-101DDBFD7B70}" type="presOf" srcId="{434D5C4B-0A95-4FF3-9C5E-0F4855776A64}" destId="{BB68798E-9F79-4D60-9263-ACACBFD3848E}" srcOrd="0" destOrd="0" presId="urn:microsoft.com/office/officeart/2008/layout/AlternatingHexagons"/>
    <dgm:cxn modelId="{910046FF-D0E7-4569-B7B1-CA6535F8FA3B}" type="presOf" srcId="{7EC48338-69B8-462B-B810-457BCEBE1FB8}" destId="{1E54D526-76E2-4C27-B20C-AE7CB7216D04}" srcOrd="0" destOrd="0" presId="urn:microsoft.com/office/officeart/2008/layout/AlternatingHexagons"/>
    <dgm:cxn modelId="{A34D0C3D-D060-434D-A4CB-F9DD553B012A}" srcId="{22376D0E-7C51-4237-AFC6-93D8FE222CC3}" destId="{CD505E02-F2AD-4B78-87A3-E0DEED9734F4}" srcOrd="0" destOrd="0" parTransId="{C50B99DF-78A4-4765-953C-D02516CEA865}" sibTransId="{4B629CC6-94F5-43C7-AB32-489E20BD7FF7}"/>
    <dgm:cxn modelId="{E7C1F105-EFCC-452C-9B17-ABF6499B4BF0}" type="presOf" srcId="{B9431545-AB12-45C6-852C-AF47B5C34952}" destId="{466280FB-4B3C-4BAE-A166-8711325AC4BE}" srcOrd="0" destOrd="0" presId="urn:microsoft.com/office/officeart/2008/layout/AlternatingHexagons"/>
    <dgm:cxn modelId="{5BD451D3-50D9-43D5-BB77-873C353143B9}" type="presOf" srcId="{05623AF0-51F1-430B-82BB-9FA4CC162212}" destId="{AA77D370-DF78-4266-BAAF-3E71E1033A65}" srcOrd="0" destOrd="0" presId="urn:microsoft.com/office/officeart/2008/layout/AlternatingHexagons"/>
    <dgm:cxn modelId="{2801B1EE-A9C1-465C-A7FE-8841ED4DEC61}" srcId="{7EC48338-69B8-462B-B810-457BCEBE1FB8}" destId="{05623AF0-51F1-430B-82BB-9FA4CC162212}" srcOrd="0" destOrd="0" parTransId="{E86D3AD9-BDD1-4D77-B427-E6B88DEA9922}" sibTransId="{512A0CA9-D9CA-4275-A920-2F59B2041646}"/>
    <dgm:cxn modelId="{A5E2BBE5-E6D2-474A-97D6-F605A1A68B77}" type="presOf" srcId="{07296E70-C8AD-4478-9233-FBA4AA6C9473}" destId="{C022F59F-D6FD-4672-A8F7-4EA5105E10FA}" srcOrd="0" destOrd="0" presId="urn:microsoft.com/office/officeart/2008/layout/AlternatingHexagons"/>
    <dgm:cxn modelId="{62B389A9-4C5C-4A00-90A0-6E11683929FF}" srcId="{C95AA2E0-2315-4B58-BAB2-78EF6B5ECE77}" destId="{434D5C4B-0A95-4FF3-9C5E-0F4855776A64}" srcOrd="0" destOrd="0" parTransId="{935D49A9-17EF-4507-958A-10CB9A71AF01}" sibTransId="{F8F100BB-BD9F-4489-BE98-19B0D112B2AF}"/>
    <dgm:cxn modelId="{424DA038-80B0-409D-B4A3-3875E969584A}" type="presParOf" srcId="{31B10304-D1B5-4CC4-A120-A35B566D7A78}" destId="{397B5F7F-2C65-4A24-A1D9-DDEC120152C1}" srcOrd="0" destOrd="0" presId="urn:microsoft.com/office/officeart/2008/layout/AlternatingHexagons"/>
    <dgm:cxn modelId="{AFD7E2FF-30EA-4C61-A2BA-F9C91C0C7402}" type="presParOf" srcId="{397B5F7F-2C65-4A24-A1D9-DDEC120152C1}" destId="{2BAA5929-CFBD-4EDE-8DA5-A3776505E786}" srcOrd="0" destOrd="0" presId="urn:microsoft.com/office/officeart/2008/layout/AlternatingHexagons"/>
    <dgm:cxn modelId="{2226933C-1FD5-4C71-B179-C79635505B73}" type="presParOf" srcId="{397B5F7F-2C65-4A24-A1D9-DDEC120152C1}" destId="{C022F59F-D6FD-4672-A8F7-4EA5105E10FA}" srcOrd="1" destOrd="0" presId="urn:microsoft.com/office/officeart/2008/layout/AlternatingHexagons"/>
    <dgm:cxn modelId="{D3906D18-8512-429F-A898-9CBE4EE2DA22}" type="presParOf" srcId="{397B5F7F-2C65-4A24-A1D9-DDEC120152C1}" destId="{A6F3D20C-9C03-4F93-BA52-DEE46FEE6BBA}" srcOrd="2" destOrd="0" presId="urn:microsoft.com/office/officeart/2008/layout/AlternatingHexagons"/>
    <dgm:cxn modelId="{6309C887-4DD4-4A5C-AF46-C2CB5BB747C1}" type="presParOf" srcId="{397B5F7F-2C65-4A24-A1D9-DDEC120152C1}" destId="{7DEAFDAD-C29D-4CFD-8186-985C0D8443C5}" srcOrd="3" destOrd="0" presId="urn:microsoft.com/office/officeart/2008/layout/AlternatingHexagons"/>
    <dgm:cxn modelId="{8AC4FEC6-2717-4AF3-B29C-3456561CA37A}" type="presParOf" srcId="{397B5F7F-2C65-4A24-A1D9-DDEC120152C1}" destId="{D1A65AD5-C41F-4A63-9FC8-CECBCAE6AD2E}" srcOrd="4" destOrd="0" presId="urn:microsoft.com/office/officeart/2008/layout/AlternatingHexagons"/>
    <dgm:cxn modelId="{3B2595EC-6104-40D0-B41B-AF4549C4D00E}" type="presParOf" srcId="{31B10304-D1B5-4CC4-A120-A35B566D7A78}" destId="{0C72ABDC-4E8A-4442-8FE4-C260670FFC32}" srcOrd="1" destOrd="0" presId="urn:microsoft.com/office/officeart/2008/layout/AlternatingHexagons"/>
    <dgm:cxn modelId="{0293F3F4-5A3E-49C7-88F5-F9F511EFDABE}" type="presParOf" srcId="{31B10304-D1B5-4CC4-A120-A35B566D7A78}" destId="{0EAC15DB-CE63-4DEE-8A8D-DC29E27D28FC}" srcOrd="2" destOrd="0" presId="urn:microsoft.com/office/officeart/2008/layout/AlternatingHexagons"/>
    <dgm:cxn modelId="{C62687B1-3CD6-49D1-8E5D-A3A0E5E8C396}" type="presParOf" srcId="{0EAC15DB-CE63-4DEE-8A8D-DC29E27D28FC}" destId="{1E54D526-76E2-4C27-B20C-AE7CB7216D04}" srcOrd="0" destOrd="0" presId="urn:microsoft.com/office/officeart/2008/layout/AlternatingHexagons"/>
    <dgm:cxn modelId="{4647377F-8299-41F6-BD1A-99DC5D8EDB76}" type="presParOf" srcId="{0EAC15DB-CE63-4DEE-8A8D-DC29E27D28FC}" destId="{AA77D370-DF78-4266-BAAF-3E71E1033A65}" srcOrd="1" destOrd="0" presId="urn:microsoft.com/office/officeart/2008/layout/AlternatingHexagons"/>
    <dgm:cxn modelId="{F8C1E62F-49C0-4F88-873C-0EB066C0F1AD}" type="presParOf" srcId="{0EAC15DB-CE63-4DEE-8A8D-DC29E27D28FC}" destId="{1B5A71A0-D087-4FA1-ADFC-B2EB313D447D}" srcOrd="2" destOrd="0" presId="urn:microsoft.com/office/officeart/2008/layout/AlternatingHexagons"/>
    <dgm:cxn modelId="{C4EC7855-1EC9-40D3-90C1-01C815CDD3EE}" type="presParOf" srcId="{0EAC15DB-CE63-4DEE-8A8D-DC29E27D28FC}" destId="{E264BE58-8E0C-409B-90E9-3093F983861B}" srcOrd="3" destOrd="0" presId="urn:microsoft.com/office/officeart/2008/layout/AlternatingHexagons"/>
    <dgm:cxn modelId="{C3114518-5C86-462E-9926-408489BC3102}" type="presParOf" srcId="{0EAC15DB-CE63-4DEE-8A8D-DC29E27D28FC}" destId="{6A3771C8-86A6-42CD-9492-F2D893E84B97}" srcOrd="4" destOrd="0" presId="urn:microsoft.com/office/officeart/2008/layout/AlternatingHexagons"/>
    <dgm:cxn modelId="{C9EA74E4-9C80-464B-A56D-EF0669DF946C}" type="presParOf" srcId="{31B10304-D1B5-4CC4-A120-A35B566D7A78}" destId="{7D6D9115-469C-4C62-90E7-7DDA708B5FB3}" srcOrd="3" destOrd="0" presId="urn:microsoft.com/office/officeart/2008/layout/AlternatingHexagons"/>
    <dgm:cxn modelId="{CB17350D-D855-4F14-A9B2-D50BB71BDF11}" type="presParOf" srcId="{31B10304-D1B5-4CC4-A120-A35B566D7A78}" destId="{94027E5B-5D6A-4CE1-B6AC-AAE76BEBF18B}" srcOrd="4" destOrd="0" presId="urn:microsoft.com/office/officeart/2008/layout/AlternatingHexagons"/>
    <dgm:cxn modelId="{B8947D45-45F8-4CA7-A7E4-558027F2006F}" type="presParOf" srcId="{94027E5B-5D6A-4CE1-B6AC-AAE76BEBF18B}" destId="{A679B579-17A5-4325-8376-F31D8153A116}" srcOrd="0" destOrd="0" presId="urn:microsoft.com/office/officeart/2008/layout/AlternatingHexagons"/>
    <dgm:cxn modelId="{FAB2CE27-A9C6-4114-80DC-545932877025}" type="presParOf" srcId="{94027E5B-5D6A-4CE1-B6AC-AAE76BEBF18B}" destId="{BB68798E-9F79-4D60-9263-ACACBFD3848E}" srcOrd="1" destOrd="0" presId="urn:microsoft.com/office/officeart/2008/layout/AlternatingHexagons"/>
    <dgm:cxn modelId="{2EB8D739-CA2E-4186-89E8-BCCD93DCCAA1}" type="presParOf" srcId="{94027E5B-5D6A-4CE1-B6AC-AAE76BEBF18B}" destId="{7BF06F87-0B95-4334-A1F5-BAE3A2321CA9}" srcOrd="2" destOrd="0" presId="urn:microsoft.com/office/officeart/2008/layout/AlternatingHexagons"/>
    <dgm:cxn modelId="{DF84B501-F078-48B6-9504-C1803DBDAFDD}" type="presParOf" srcId="{94027E5B-5D6A-4CE1-B6AC-AAE76BEBF18B}" destId="{657855A6-2EE4-404A-A712-47EB8BD3C02F}" srcOrd="3" destOrd="0" presId="urn:microsoft.com/office/officeart/2008/layout/AlternatingHexagons"/>
    <dgm:cxn modelId="{A32FFC12-AC0B-4965-9C7B-77F06D9C5C20}" type="presParOf" srcId="{94027E5B-5D6A-4CE1-B6AC-AAE76BEBF18B}" destId="{466280FB-4B3C-4BAE-A166-8711325AC4B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82D3A4-411F-4A1F-9856-92D8E3B3DC73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793C9AE-0B37-4668-A067-B6235AAF4405}">
      <dgm:prSet phldrT="[Текст]" custT="1"/>
      <dgm:spPr/>
      <dgm:t>
        <a:bodyPr/>
        <a:lstStyle/>
        <a:p>
          <a:r>
            <a:rPr lang="ru-RU" sz="1600" b="1" dirty="0" smtClean="0"/>
            <a:t>Регистрационные идентификационные данные</a:t>
          </a:r>
          <a:r>
            <a:rPr lang="ru-RU" sz="1600" dirty="0" smtClean="0"/>
            <a:t>: </a:t>
          </a:r>
          <a:r>
            <a:rPr lang="ru-RU" sz="1600" dirty="0" smtClean="0"/>
            <a:t>паспортные </a:t>
          </a:r>
          <a:r>
            <a:rPr lang="ru-RU" sz="1600" dirty="0" smtClean="0"/>
            <a:t>данные, пароли, пин-коды</a:t>
          </a:r>
          <a:endParaRPr lang="ru-RU" sz="1600" dirty="0"/>
        </a:p>
      </dgm:t>
    </dgm:pt>
    <dgm:pt modelId="{C956E384-5C43-4124-A142-F7ECC90E59D3}" type="parTrans" cxnId="{7EA6EE5E-7A74-472D-B03B-4E4BFC0DD803}">
      <dgm:prSet/>
      <dgm:spPr/>
      <dgm:t>
        <a:bodyPr/>
        <a:lstStyle/>
        <a:p>
          <a:endParaRPr lang="ru-RU"/>
        </a:p>
      </dgm:t>
    </dgm:pt>
    <dgm:pt modelId="{5CA9BDE0-3B2A-4E35-AA4A-4482F581177E}" type="sibTrans" cxnId="{7EA6EE5E-7A74-472D-B03B-4E4BFC0DD803}">
      <dgm:prSet/>
      <dgm:spPr/>
      <dgm:t>
        <a:bodyPr/>
        <a:lstStyle/>
        <a:p>
          <a:endParaRPr lang="ru-RU"/>
        </a:p>
      </dgm:t>
    </dgm:pt>
    <dgm:pt modelId="{248B4766-E6ED-454F-87DC-E7B920989D89}">
      <dgm:prSet phldrT="[Текст]" custT="1"/>
      <dgm:spPr/>
      <dgm:t>
        <a:bodyPr/>
        <a:lstStyle/>
        <a:p>
          <a:r>
            <a:rPr lang="ru-RU" sz="1400" b="1" dirty="0" smtClean="0"/>
            <a:t>Физические характеристики</a:t>
          </a:r>
          <a:r>
            <a:rPr lang="ru-RU" sz="1400" dirty="0" smtClean="0"/>
            <a:t>: </a:t>
          </a:r>
          <a:r>
            <a:rPr lang="ru-RU" sz="1400" dirty="0" smtClean="0"/>
            <a:t>внешние </a:t>
          </a:r>
          <a:r>
            <a:rPr lang="ru-RU" sz="1400" dirty="0" smtClean="0"/>
            <a:t>данные, биометрические данные, состояние здоровья</a:t>
          </a:r>
          <a:endParaRPr lang="ru-RU" sz="1400" dirty="0"/>
        </a:p>
      </dgm:t>
    </dgm:pt>
    <dgm:pt modelId="{9FC2A820-D944-4698-BE7D-28208816F1C1}" type="parTrans" cxnId="{797635CB-5774-4160-97FF-C0F7E744567A}">
      <dgm:prSet/>
      <dgm:spPr/>
      <dgm:t>
        <a:bodyPr/>
        <a:lstStyle/>
        <a:p>
          <a:endParaRPr lang="ru-RU"/>
        </a:p>
      </dgm:t>
    </dgm:pt>
    <dgm:pt modelId="{B0B2DC91-E300-449C-A50B-780E583D5A39}" type="sibTrans" cxnId="{797635CB-5774-4160-97FF-C0F7E744567A}">
      <dgm:prSet/>
      <dgm:spPr/>
      <dgm:t>
        <a:bodyPr/>
        <a:lstStyle/>
        <a:p>
          <a:endParaRPr lang="ru-RU"/>
        </a:p>
      </dgm:t>
    </dgm:pt>
    <dgm:pt modelId="{3D36EE3E-9231-43D3-8F1B-8CC281FA94B1}">
      <dgm:prSet phldrT="[Текст]" custT="1"/>
      <dgm:spPr/>
      <dgm:t>
        <a:bodyPr/>
        <a:lstStyle/>
        <a:p>
          <a:r>
            <a:rPr lang="ru-RU" sz="1400" b="1" dirty="0" smtClean="0"/>
            <a:t>Пространственная локализация</a:t>
          </a:r>
          <a:r>
            <a:rPr lang="ru-RU" sz="1400" dirty="0" smtClean="0"/>
            <a:t>: </a:t>
          </a:r>
          <a:r>
            <a:rPr lang="ru-RU" sz="1400" dirty="0" smtClean="0"/>
            <a:t>фиксация </a:t>
          </a:r>
          <a:r>
            <a:rPr lang="ru-RU" sz="1400" dirty="0" smtClean="0"/>
            <a:t>местоположения и перемещения</a:t>
          </a:r>
          <a:endParaRPr lang="ru-RU" sz="1400" dirty="0"/>
        </a:p>
      </dgm:t>
    </dgm:pt>
    <dgm:pt modelId="{B443565C-310F-4B94-9CE0-83A960B38C99}" type="parTrans" cxnId="{F8432993-7FED-4F7D-8D00-5904CBAD3594}">
      <dgm:prSet/>
      <dgm:spPr/>
      <dgm:t>
        <a:bodyPr/>
        <a:lstStyle/>
        <a:p>
          <a:endParaRPr lang="ru-RU"/>
        </a:p>
      </dgm:t>
    </dgm:pt>
    <dgm:pt modelId="{9900D5AE-E949-42C8-91F6-BAFC60DC8199}" type="sibTrans" cxnId="{F8432993-7FED-4F7D-8D00-5904CBAD3594}">
      <dgm:prSet/>
      <dgm:spPr/>
      <dgm:t>
        <a:bodyPr/>
        <a:lstStyle/>
        <a:p>
          <a:endParaRPr lang="ru-RU"/>
        </a:p>
      </dgm:t>
    </dgm:pt>
    <dgm:pt modelId="{43D52EC1-A4DA-48E0-83E8-62BAFC4CE806}">
      <dgm:prSet custT="1"/>
      <dgm:spPr/>
      <dgm:t>
        <a:bodyPr/>
        <a:lstStyle/>
        <a:p>
          <a:r>
            <a:rPr lang="ru-RU" sz="1600" b="1" dirty="0" smtClean="0"/>
            <a:t>Материально-экономическое положение</a:t>
          </a:r>
          <a:r>
            <a:rPr lang="ru-RU" sz="1600" dirty="0" smtClean="0"/>
            <a:t>: движимое, недвижимое имущество, зарплата, накопления</a:t>
          </a:r>
          <a:endParaRPr lang="ru-RU" sz="1600" dirty="0"/>
        </a:p>
      </dgm:t>
    </dgm:pt>
    <dgm:pt modelId="{E56B7839-98F1-4954-9EBA-CD6ED802AFD5}" type="parTrans" cxnId="{DCE01E2A-F0DB-4153-A2CE-776AEE554BEB}">
      <dgm:prSet/>
      <dgm:spPr/>
      <dgm:t>
        <a:bodyPr/>
        <a:lstStyle/>
        <a:p>
          <a:endParaRPr lang="ru-RU"/>
        </a:p>
      </dgm:t>
    </dgm:pt>
    <dgm:pt modelId="{FF9E1C4D-E5DA-48CB-8C9F-9E0A167B0A6A}" type="sibTrans" cxnId="{DCE01E2A-F0DB-4153-A2CE-776AEE554BEB}">
      <dgm:prSet/>
      <dgm:spPr/>
      <dgm:t>
        <a:bodyPr/>
        <a:lstStyle/>
        <a:p>
          <a:endParaRPr lang="ru-RU"/>
        </a:p>
      </dgm:t>
    </dgm:pt>
    <dgm:pt modelId="{D8684865-B789-4944-B26E-EE821772CFB1}">
      <dgm:prSet custT="1"/>
      <dgm:spPr/>
      <dgm:t>
        <a:bodyPr/>
        <a:lstStyle/>
        <a:p>
          <a:r>
            <a:rPr lang="ru-RU" sz="1200" b="1" dirty="0" smtClean="0"/>
            <a:t>Официальные статусы</a:t>
          </a:r>
          <a:r>
            <a:rPr lang="ru-RU" sz="1200" dirty="0" smtClean="0"/>
            <a:t>: семейное положение, достижения, награды, наличие судимостей</a:t>
          </a:r>
          <a:endParaRPr lang="ru-RU" sz="1200" dirty="0"/>
        </a:p>
      </dgm:t>
    </dgm:pt>
    <dgm:pt modelId="{37F9D3C3-BD22-487E-A843-4604EA47AC6D}" type="parTrans" cxnId="{248195BB-F24E-4CC2-8FA3-36EFDF4A3D13}">
      <dgm:prSet/>
      <dgm:spPr/>
      <dgm:t>
        <a:bodyPr/>
        <a:lstStyle/>
        <a:p>
          <a:endParaRPr lang="ru-RU"/>
        </a:p>
      </dgm:t>
    </dgm:pt>
    <dgm:pt modelId="{2AD2C555-9B8D-4ACF-913A-D6C8B1E7B660}" type="sibTrans" cxnId="{248195BB-F24E-4CC2-8FA3-36EFDF4A3D13}">
      <dgm:prSet/>
      <dgm:spPr/>
      <dgm:t>
        <a:bodyPr/>
        <a:lstStyle/>
        <a:p>
          <a:endParaRPr lang="ru-RU"/>
        </a:p>
      </dgm:t>
    </dgm:pt>
    <dgm:pt modelId="{863277D8-DE7B-4095-994F-D206E4C6ECE0}">
      <dgm:prSet custT="1"/>
      <dgm:spPr/>
      <dgm:t>
        <a:bodyPr/>
        <a:lstStyle/>
        <a:p>
          <a:r>
            <a:rPr lang="ru-RU" sz="1200" b="1" dirty="0" smtClean="0"/>
            <a:t>Профессиональная занятость</a:t>
          </a:r>
          <a:r>
            <a:rPr lang="ru-RU" sz="1000" dirty="0" smtClean="0"/>
            <a:t> (включая образование)</a:t>
          </a:r>
          <a:endParaRPr lang="ru-RU" sz="1000" dirty="0"/>
        </a:p>
      </dgm:t>
    </dgm:pt>
    <dgm:pt modelId="{58C6328A-E90A-40F4-ABB0-87AFC5C503AA}" type="parTrans" cxnId="{4251E733-1085-4265-A4F3-D205A3881F16}">
      <dgm:prSet/>
      <dgm:spPr/>
      <dgm:t>
        <a:bodyPr/>
        <a:lstStyle/>
        <a:p>
          <a:endParaRPr lang="ru-RU"/>
        </a:p>
      </dgm:t>
    </dgm:pt>
    <dgm:pt modelId="{DE530DB2-D21E-40E1-A8C0-FAE640DB3F97}" type="sibTrans" cxnId="{4251E733-1085-4265-A4F3-D205A3881F16}">
      <dgm:prSet/>
      <dgm:spPr/>
      <dgm:t>
        <a:bodyPr/>
        <a:lstStyle/>
        <a:p>
          <a:endParaRPr lang="ru-RU"/>
        </a:p>
      </dgm:t>
    </dgm:pt>
    <dgm:pt modelId="{B4445C1D-64A2-4E4A-9C21-FE28B4A3088A}">
      <dgm:prSet custT="1"/>
      <dgm:spPr/>
      <dgm:t>
        <a:bodyPr/>
        <a:lstStyle/>
        <a:p>
          <a:r>
            <a:rPr lang="ru-RU" sz="1200" b="1" dirty="0" smtClean="0"/>
            <a:t>Социальные связи</a:t>
          </a:r>
          <a:r>
            <a:rPr lang="ru-RU" sz="1200" dirty="0" smtClean="0"/>
            <a:t>: информация о родственниках, друзьях, знакомых, принадлежность к различным формальным и неформальным группам</a:t>
          </a:r>
          <a:endParaRPr lang="ru-RU" sz="1200" dirty="0"/>
        </a:p>
      </dgm:t>
    </dgm:pt>
    <dgm:pt modelId="{1DCC3029-3E40-4E53-A450-ACE1F8A92C8C}" type="parTrans" cxnId="{C09FFF29-B40E-40D6-86DA-0B40867E304C}">
      <dgm:prSet/>
      <dgm:spPr/>
      <dgm:t>
        <a:bodyPr/>
        <a:lstStyle/>
        <a:p>
          <a:endParaRPr lang="ru-RU"/>
        </a:p>
      </dgm:t>
    </dgm:pt>
    <dgm:pt modelId="{0D279FC7-39A1-4BA1-9ED6-B911E23A4995}" type="sibTrans" cxnId="{C09FFF29-B40E-40D6-86DA-0B40867E304C}">
      <dgm:prSet/>
      <dgm:spPr/>
      <dgm:t>
        <a:bodyPr/>
        <a:lstStyle/>
        <a:p>
          <a:endParaRPr lang="ru-RU"/>
        </a:p>
      </dgm:t>
    </dgm:pt>
    <dgm:pt modelId="{271DFB83-B6FE-4D3D-B8A1-D40ABDD8113F}">
      <dgm:prSet custT="1"/>
      <dgm:spPr/>
      <dgm:t>
        <a:bodyPr/>
        <a:lstStyle/>
        <a:p>
          <a:r>
            <a:rPr lang="ru-RU" sz="1200" b="1" dirty="0" smtClean="0"/>
            <a:t>Образ жизни и поведенческие установки</a:t>
          </a:r>
          <a:r>
            <a:rPr lang="ru-RU" sz="1200" dirty="0" smtClean="0"/>
            <a:t>: мировоззрение, ценности, интересы и хобби, социальные привычки и действия, настроения, вкусы, особенности</a:t>
          </a:r>
          <a:endParaRPr lang="ru-RU" sz="1200" dirty="0"/>
        </a:p>
      </dgm:t>
    </dgm:pt>
    <dgm:pt modelId="{8BC73F1B-3C92-445E-9FA7-2D31CD2EC6E6}" type="parTrans" cxnId="{BFCDA487-2D3A-4AC4-9A3C-628308F88509}">
      <dgm:prSet/>
      <dgm:spPr/>
      <dgm:t>
        <a:bodyPr/>
        <a:lstStyle/>
        <a:p>
          <a:endParaRPr lang="ru-RU"/>
        </a:p>
      </dgm:t>
    </dgm:pt>
    <dgm:pt modelId="{F1152189-0B7E-4D31-A217-DA98E62AEA7D}" type="sibTrans" cxnId="{BFCDA487-2D3A-4AC4-9A3C-628308F88509}">
      <dgm:prSet/>
      <dgm:spPr/>
      <dgm:t>
        <a:bodyPr/>
        <a:lstStyle/>
        <a:p>
          <a:endParaRPr lang="ru-RU"/>
        </a:p>
      </dgm:t>
    </dgm:pt>
    <dgm:pt modelId="{440C7CEB-BFD0-4565-8758-5390837BBD8D}">
      <dgm:prSet custT="1"/>
      <dgm:spPr/>
      <dgm:t>
        <a:bodyPr/>
        <a:lstStyle/>
        <a:p>
          <a:r>
            <a:rPr lang="ru-RU" sz="1200" b="1" dirty="0" smtClean="0"/>
            <a:t>Психологические особенности</a:t>
          </a:r>
          <a:r>
            <a:rPr lang="ru-RU" sz="1200" dirty="0" smtClean="0"/>
            <a:t>: черты характера, способности, знания, умения, навыки, личностные черты</a:t>
          </a:r>
          <a:endParaRPr lang="ru-RU" sz="1200" dirty="0"/>
        </a:p>
      </dgm:t>
    </dgm:pt>
    <dgm:pt modelId="{E2AD2EF6-900C-4D6A-898A-E5B555760BDF}" type="parTrans" cxnId="{67D0BFD6-946C-4DE8-921F-DCCC0B565FAB}">
      <dgm:prSet/>
      <dgm:spPr/>
      <dgm:t>
        <a:bodyPr/>
        <a:lstStyle/>
        <a:p>
          <a:endParaRPr lang="ru-RU"/>
        </a:p>
      </dgm:t>
    </dgm:pt>
    <dgm:pt modelId="{7103C600-5E50-49CB-990C-6AB083583BDD}" type="sibTrans" cxnId="{67D0BFD6-946C-4DE8-921F-DCCC0B565FAB}">
      <dgm:prSet/>
      <dgm:spPr/>
      <dgm:t>
        <a:bodyPr/>
        <a:lstStyle/>
        <a:p>
          <a:endParaRPr lang="ru-RU"/>
        </a:p>
      </dgm:t>
    </dgm:pt>
    <dgm:pt modelId="{8B26CF74-0502-4D51-87FC-87845CB8C44D}">
      <dgm:prSet/>
      <dgm:spPr/>
      <dgm:t>
        <a:bodyPr/>
        <a:lstStyle/>
        <a:p>
          <a:r>
            <a:rPr lang="ru-RU" b="1" dirty="0" smtClean="0"/>
            <a:t>Хроника личных событий</a:t>
          </a:r>
          <a:endParaRPr lang="ru-RU" b="1" dirty="0"/>
        </a:p>
      </dgm:t>
    </dgm:pt>
    <dgm:pt modelId="{ABEF822A-DD71-40D0-BFAA-18AE07A11DBD}" type="parTrans" cxnId="{63A818DF-B289-4E17-B46E-F021C20889B0}">
      <dgm:prSet/>
      <dgm:spPr/>
      <dgm:t>
        <a:bodyPr/>
        <a:lstStyle/>
        <a:p>
          <a:endParaRPr lang="ru-RU"/>
        </a:p>
      </dgm:t>
    </dgm:pt>
    <dgm:pt modelId="{82ADD590-74FE-4821-A5FB-648F0A70DEE2}" type="sibTrans" cxnId="{63A818DF-B289-4E17-B46E-F021C20889B0}">
      <dgm:prSet/>
      <dgm:spPr/>
      <dgm:t>
        <a:bodyPr/>
        <a:lstStyle/>
        <a:p>
          <a:endParaRPr lang="ru-RU"/>
        </a:p>
      </dgm:t>
    </dgm:pt>
    <dgm:pt modelId="{41AEC8D6-34C1-46B6-89B9-DFC94DE2FD22}" type="pres">
      <dgm:prSet presAssocID="{6582D3A4-411F-4A1F-9856-92D8E3B3DC73}" presName="compositeShape" presStyleCnt="0">
        <dgm:presLayoutVars>
          <dgm:dir/>
          <dgm:resizeHandles/>
        </dgm:presLayoutVars>
      </dgm:prSet>
      <dgm:spPr/>
    </dgm:pt>
    <dgm:pt modelId="{9A1DFDC6-4FC5-4677-AD19-0FBD6A61C1BF}" type="pres">
      <dgm:prSet presAssocID="{6582D3A4-411F-4A1F-9856-92D8E3B3DC73}" presName="pyramid" presStyleLbl="node1" presStyleIdx="0" presStyleCnt="1" custLinFactNeighborX="-61825" custLinFactNeighborY="-2550"/>
      <dgm:spPr/>
    </dgm:pt>
    <dgm:pt modelId="{8E611AF8-45C7-4E57-AB6F-1C4CBD63D550}" type="pres">
      <dgm:prSet presAssocID="{6582D3A4-411F-4A1F-9856-92D8E3B3DC73}" presName="theList" presStyleCnt="0"/>
      <dgm:spPr/>
    </dgm:pt>
    <dgm:pt modelId="{BED1761C-8688-4B70-8A20-858CA706CC6A}" type="pres">
      <dgm:prSet presAssocID="{4793C9AE-0B37-4668-A067-B6235AAF4405}" presName="aNode" presStyleLbl="fgAcc1" presStyleIdx="0" presStyleCnt="10" custScaleX="228155" custScaleY="459234" custLinFactY="-196072" custLinFactNeighborX="-15034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6DD04-BE6E-4B7B-AF26-D03D13C2DD83}" type="pres">
      <dgm:prSet presAssocID="{4793C9AE-0B37-4668-A067-B6235AAF4405}" presName="aSpace" presStyleCnt="0"/>
      <dgm:spPr/>
    </dgm:pt>
    <dgm:pt modelId="{93AD38D9-6665-42DA-8DB9-E84EAAF4304C}" type="pres">
      <dgm:prSet presAssocID="{248B4766-E6ED-454F-87DC-E7B920989D89}" presName="aNode" presStyleLbl="fgAcc1" presStyleIdx="1" presStyleCnt="10" custScaleX="227980" custScaleY="286575" custLinFactY="-101134" custLinFactNeighborX="-1512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C96060-ADAC-4E1B-8C87-7893F0CD2974}" type="pres">
      <dgm:prSet presAssocID="{248B4766-E6ED-454F-87DC-E7B920989D89}" presName="aSpace" presStyleCnt="0"/>
      <dgm:spPr/>
    </dgm:pt>
    <dgm:pt modelId="{1FE7A270-FF82-4793-AAA5-E01A21A85CB4}" type="pres">
      <dgm:prSet presAssocID="{3D36EE3E-9231-43D3-8F1B-8CC281FA94B1}" presName="aNode" presStyleLbl="fgAcc1" presStyleIdx="2" presStyleCnt="10" custScaleX="228330" custScaleY="236026" custLinFactY="-72706" custLinFactNeighborX="-1494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0A8F8-A11E-4E12-9030-793166E1F7C9}" type="pres">
      <dgm:prSet presAssocID="{3D36EE3E-9231-43D3-8F1B-8CC281FA94B1}" presName="aSpace" presStyleCnt="0"/>
      <dgm:spPr/>
    </dgm:pt>
    <dgm:pt modelId="{DFA1F5E6-5B0F-4C47-B86A-6465BE61FA9E}" type="pres">
      <dgm:prSet presAssocID="{43D52EC1-A4DA-48E0-83E8-62BAFC4CE806}" presName="aNode" presStyleLbl="fgAcc1" presStyleIdx="3" presStyleCnt="10" custScaleX="230690" custScaleY="280384" custLinFactY="-37896" custLinFactNeighborX="-1376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DE688-8076-4023-8C9A-DDDAFB945FA1}" type="pres">
      <dgm:prSet presAssocID="{43D52EC1-A4DA-48E0-83E8-62BAFC4CE806}" presName="aSpace" presStyleCnt="0"/>
      <dgm:spPr/>
    </dgm:pt>
    <dgm:pt modelId="{D8284B73-5ACF-43F9-9C69-BA8CA18B8354}" type="pres">
      <dgm:prSet presAssocID="{D8684865-B789-4944-B26E-EE821772CFB1}" presName="aNode" presStyleLbl="fgAcc1" presStyleIdx="4" presStyleCnt="10" custScaleX="233050" custScaleY="210062" custLinFactNeighborX="-12586" custLinFactNeighborY="-26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A2374E-1B99-4378-AC35-51475766A558}" type="pres">
      <dgm:prSet presAssocID="{D8684865-B789-4944-B26E-EE821772CFB1}" presName="aSpace" presStyleCnt="0"/>
      <dgm:spPr/>
    </dgm:pt>
    <dgm:pt modelId="{8D2F88A3-9EA6-4FAA-A775-8E0E5762C1D1}" type="pres">
      <dgm:prSet presAssocID="{863277D8-DE7B-4095-994F-D206E4C6ECE0}" presName="aNode" presStyleLbl="fgAcc1" presStyleIdx="5" presStyleCnt="10" custScaleX="233736" custScaleY="161857" custLinFactY="44998" custLinFactNeighborX="-1224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2521F-9499-4A71-87C5-646D71A55C60}" type="pres">
      <dgm:prSet presAssocID="{863277D8-DE7B-4095-994F-D206E4C6ECE0}" presName="aSpace" presStyleCnt="0"/>
      <dgm:spPr/>
    </dgm:pt>
    <dgm:pt modelId="{AA45D7FA-C876-4555-BE54-CD14D5559305}" type="pres">
      <dgm:prSet presAssocID="{B4445C1D-64A2-4E4A-9C21-FE28B4A3088A}" presName="aNode" presStyleLbl="fgAcc1" presStyleIdx="6" presStyleCnt="10" custScaleX="235626" custScaleY="323963" custLinFactY="97310" custLinFactNeighborX="-1129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7EE7FA-D808-408A-A7EB-683729BA026B}" type="pres">
      <dgm:prSet presAssocID="{B4445C1D-64A2-4E4A-9C21-FE28B4A3088A}" presName="aSpace" presStyleCnt="0"/>
      <dgm:spPr/>
    </dgm:pt>
    <dgm:pt modelId="{9EF866F8-8F88-4CCD-A227-2F7BB2694D69}" type="pres">
      <dgm:prSet presAssocID="{271DFB83-B6FE-4D3D-B8A1-D40ABDD8113F}" presName="aNode" presStyleLbl="fgAcc1" presStyleIdx="7" presStyleCnt="10" custScaleX="240553" custScaleY="262722" custLinFactY="145017" custLinFactNeighborX="-8835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535EF-EBAF-406F-BF1E-9F51EAD962CE}" type="pres">
      <dgm:prSet presAssocID="{271DFB83-B6FE-4D3D-B8A1-D40ABDD8113F}" presName="aSpace" presStyleCnt="0"/>
      <dgm:spPr/>
    </dgm:pt>
    <dgm:pt modelId="{955ED86A-8FEC-4DCC-8D74-8FD4462CB134}" type="pres">
      <dgm:prSet presAssocID="{440C7CEB-BFD0-4565-8758-5390837BBD8D}" presName="aNode" presStyleLbl="fgAcc1" presStyleIdx="8" presStyleCnt="10" custScaleX="244091" custScaleY="220076" custLinFactY="200000" custLinFactNeighborX="-7066" custLinFactNeighborY="278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E101D-5594-4C94-AE08-73105A743810}" type="pres">
      <dgm:prSet presAssocID="{440C7CEB-BFD0-4565-8758-5390837BBD8D}" presName="aSpace" presStyleCnt="0"/>
      <dgm:spPr/>
    </dgm:pt>
    <dgm:pt modelId="{AD18AD67-12DC-4D3E-B0D5-B73587DB44EB}" type="pres">
      <dgm:prSet presAssocID="{8B26CF74-0502-4D51-87FC-87845CB8C44D}" presName="aNode" presStyleLbl="fgAcc1" presStyleIdx="9" presStyleCnt="10" custScaleX="246520" custScaleY="282012" custLinFactY="249537" custLinFactNeighborX="-5851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CB21A7-FBC2-47B4-8F40-103EC67C8D12}" type="pres">
      <dgm:prSet presAssocID="{8B26CF74-0502-4D51-87FC-87845CB8C44D}" presName="aSpace" presStyleCnt="0"/>
      <dgm:spPr/>
    </dgm:pt>
  </dgm:ptLst>
  <dgm:cxnLst>
    <dgm:cxn modelId="{E83359F6-5367-4E54-852A-0322305050EA}" type="presOf" srcId="{6582D3A4-411F-4A1F-9856-92D8E3B3DC73}" destId="{41AEC8D6-34C1-46B6-89B9-DFC94DE2FD22}" srcOrd="0" destOrd="0" presId="urn:microsoft.com/office/officeart/2005/8/layout/pyramid2"/>
    <dgm:cxn modelId="{B8B15D8A-C7F6-40F4-8A2B-6FEB1D40D458}" type="presOf" srcId="{3D36EE3E-9231-43D3-8F1B-8CC281FA94B1}" destId="{1FE7A270-FF82-4793-AAA5-E01A21A85CB4}" srcOrd="0" destOrd="0" presId="urn:microsoft.com/office/officeart/2005/8/layout/pyramid2"/>
    <dgm:cxn modelId="{E00D6E45-DF88-4583-88C3-B5C8D984EC9D}" type="presOf" srcId="{248B4766-E6ED-454F-87DC-E7B920989D89}" destId="{93AD38D9-6665-42DA-8DB9-E84EAAF4304C}" srcOrd="0" destOrd="0" presId="urn:microsoft.com/office/officeart/2005/8/layout/pyramid2"/>
    <dgm:cxn modelId="{268D6AD7-0FA4-4CD9-AE4D-4331A681A8DE}" type="presOf" srcId="{440C7CEB-BFD0-4565-8758-5390837BBD8D}" destId="{955ED86A-8FEC-4DCC-8D74-8FD4462CB134}" srcOrd="0" destOrd="0" presId="urn:microsoft.com/office/officeart/2005/8/layout/pyramid2"/>
    <dgm:cxn modelId="{E1C4B909-2538-4D1F-953E-2EF4BCD6ED22}" type="presOf" srcId="{43D52EC1-A4DA-48E0-83E8-62BAFC4CE806}" destId="{DFA1F5E6-5B0F-4C47-B86A-6465BE61FA9E}" srcOrd="0" destOrd="0" presId="urn:microsoft.com/office/officeart/2005/8/layout/pyramid2"/>
    <dgm:cxn modelId="{F8432993-7FED-4F7D-8D00-5904CBAD3594}" srcId="{6582D3A4-411F-4A1F-9856-92D8E3B3DC73}" destId="{3D36EE3E-9231-43D3-8F1B-8CC281FA94B1}" srcOrd="2" destOrd="0" parTransId="{B443565C-310F-4B94-9CE0-83A960B38C99}" sibTransId="{9900D5AE-E949-42C8-91F6-BAFC60DC8199}"/>
    <dgm:cxn modelId="{5350A1BE-D4F2-47EA-A323-84D3A68459A8}" type="presOf" srcId="{8B26CF74-0502-4D51-87FC-87845CB8C44D}" destId="{AD18AD67-12DC-4D3E-B0D5-B73587DB44EB}" srcOrd="0" destOrd="0" presId="urn:microsoft.com/office/officeart/2005/8/layout/pyramid2"/>
    <dgm:cxn modelId="{7EA6EE5E-7A74-472D-B03B-4E4BFC0DD803}" srcId="{6582D3A4-411F-4A1F-9856-92D8E3B3DC73}" destId="{4793C9AE-0B37-4668-A067-B6235AAF4405}" srcOrd="0" destOrd="0" parTransId="{C956E384-5C43-4124-A142-F7ECC90E59D3}" sibTransId="{5CA9BDE0-3B2A-4E35-AA4A-4482F581177E}"/>
    <dgm:cxn modelId="{8818B9A2-7E39-4681-8AB0-634B2366D7C6}" type="presOf" srcId="{D8684865-B789-4944-B26E-EE821772CFB1}" destId="{D8284B73-5ACF-43F9-9C69-BA8CA18B8354}" srcOrd="0" destOrd="0" presId="urn:microsoft.com/office/officeart/2005/8/layout/pyramid2"/>
    <dgm:cxn modelId="{C09FFF29-B40E-40D6-86DA-0B40867E304C}" srcId="{6582D3A4-411F-4A1F-9856-92D8E3B3DC73}" destId="{B4445C1D-64A2-4E4A-9C21-FE28B4A3088A}" srcOrd="6" destOrd="0" parTransId="{1DCC3029-3E40-4E53-A450-ACE1F8A92C8C}" sibTransId="{0D279FC7-39A1-4BA1-9ED6-B911E23A4995}"/>
    <dgm:cxn modelId="{67D0BFD6-946C-4DE8-921F-DCCC0B565FAB}" srcId="{6582D3A4-411F-4A1F-9856-92D8E3B3DC73}" destId="{440C7CEB-BFD0-4565-8758-5390837BBD8D}" srcOrd="8" destOrd="0" parTransId="{E2AD2EF6-900C-4D6A-898A-E5B555760BDF}" sibTransId="{7103C600-5E50-49CB-990C-6AB083583BDD}"/>
    <dgm:cxn modelId="{63A818DF-B289-4E17-B46E-F021C20889B0}" srcId="{6582D3A4-411F-4A1F-9856-92D8E3B3DC73}" destId="{8B26CF74-0502-4D51-87FC-87845CB8C44D}" srcOrd="9" destOrd="0" parTransId="{ABEF822A-DD71-40D0-BFAA-18AE07A11DBD}" sibTransId="{82ADD590-74FE-4821-A5FB-648F0A70DEE2}"/>
    <dgm:cxn modelId="{25A668AF-EBD6-4932-8042-C159399366DF}" type="presOf" srcId="{B4445C1D-64A2-4E4A-9C21-FE28B4A3088A}" destId="{AA45D7FA-C876-4555-BE54-CD14D5559305}" srcOrd="0" destOrd="0" presId="urn:microsoft.com/office/officeart/2005/8/layout/pyramid2"/>
    <dgm:cxn modelId="{248195BB-F24E-4CC2-8FA3-36EFDF4A3D13}" srcId="{6582D3A4-411F-4A1F-9856-92D8E3B3DC73}" destId="{D8684865-B789-4944-B26E-EE821772CFB1}" srcOrd="4" destOrd="0" parTransId="{37F9D3C3-BD22-487E-A843-4604EA47AC6D}" sibTransId="{2AD2C555-9B8D-4ACF-913A-D6C8B1E7B660}"/>
    <dgm:cxn modelId="{EFF05E68-0584-4A96-ACCF-01F5C97FCF0A}" type="presOf" srcId="{271DFB83-B6FE-4D3D-B8A1-D40ABDD8113F}" destId="{9EF866F8-8F88-4CCD-A227-2F7BB2694D69}" srcOrd="0" destOrd="0" presId="urn:microsoft.com/office/officeart/2005/8/layout/pyramid2"/>
    <dgm:cxn modelId="{797635CB-5774-4160-97FF-C0F7E744567A}" srcId="{6582D3A4-411F-4A1F-9856-92D8E3B3DC73}" destId="{248B4766-E6ED-454F-87DC-E7B920989D89}" srcOrd="1" destOrd="0" parTransId="{9FC2A820-D944-4698-BE7D-28208816F1C1}" sibTransId="{B0B2DC91-E300-449C-A50B-780E583D5A39}"/>
    <dgm:cxn modelId="{39D6946E-C711-4C3A-B1D8-4EC5D5C20039}" type="presOf" srcId="{863277D8-DE7B-4095-994F-D206E4C6ECE0}" destId="{8D2F88A3-9EA6-4FAA-A775-8E0E5762C1D1}" srcOrd="0" destOrd="0" presId="urn:microsoft.com/office/officeart/2005/8/layout/pyramid2"/>
    <dgm:cxn modelId="{BFCDA487-2D3A-4AC4-9A3C-628308F88509}" srcId="{6582D3A4-411F-4A1F-9856-92D8E3B3DC73}" destId="{271DFB83-B6FE-4D3D-B8A1-D40ABDD8113F}" srcOrd="7" destOrd="0" parTransId="{8BC73F1B-3C92-445E-9FA7-2D31CD2EC6E6}" sibTransId="{F1152189-0B7E-4D31-A217-DA98E62AEA7D}"/>
    <dgm:cxn modelId="{DCE01E2A-F0DB-4153-A2CE-776AEE554BEB}" srcId="{6582D3A4-411F-4A1F-9856-92D8E3B3DC73}" destId="{43D52EC1-A4DA-48E0-83E8-62BAFC4CE806}" srcOrd="3" destOrd="0" parTransId="{E56B7839-98F1-4954-9EBA-CD6ED802AFD5}" sibTransId="{FF9E1C4D-E5DA-48CB-8C9F-9E0A167B0A6A}"/>
    <dgm:cxn modelId="{4251E733-1085-4265-A4F3-D205A3881F16}" srcId="{6582D3A4-411F-4A1F-9856-92D8E3B3DC73}" destId="{863277D8-DE7B-4095-994F-D206E4C6ECE0}" srcOrd="5" destOrd="0" parTransId="{58C6328A-E90A-40F4-ABB0-87AFC5C503AA}" sibTransId="{DE530DB2-D21E-40E1-A8C0-FAE640DB3F97}"/>
    <dgm:cxn modelId="{6058C907-D74E-42F5-9D08-0E8E164162E3}" type="presOf" srcId="{4793C9AE-0B37-4668-A067-B6235AAF4405}" destId="{BED1761C-8688-4B70-8A20-858CA706CC6A}" srcOrd="0" destOrd="0" presId="urn:microsoft.com/office/officeart/2005/8/layout/pyramid2"/>
    <dgm:cxn modelId="{AE2FA92E-BB8A-44AF-9FBB-B9914BDBA1B6}" type="presParOf" srcId="{41AEC8D6-34C1-46B6-89B9-DFC94DE2FD22}" destId="{9A1DFDC6-4FC5-4677-AD19-0FBD6A61C1BF}" srcOrd="0" destOrd="0" presId="urn:microsoft.com/office/officeart/2005/8/layout/pyramid2"/>
    <dgm:cxn modelId="{6FACBD61-F565-4FCA-8205-05B7E3DC40CD}" type="presParOf" srcId="{41AEC8D6-34C1-46B6-89B9-DFC94DE2FD22}" destId="{8E611AF8-45C7-4E57-AB6F-1C4CBD63D550}" srcOrd="1" destOrd="0" presId="urn:microsoft.com/office/officeart/2005/8/layout/pyramid2"/>
    <dgm:cxn modelId="{DCC2630E-FD84-4A3F-936F-38569F507E90}" type="presParOf" srcId="{8E611AF8-45C7-4E57-AB6F-1C4CBD63D550}" destId="{BED1761C-8688-4B70-8A20-858CA706CC6A}" srcOrd="0" destOrd="0" presId="urn:microsoft.com/office/officeart/2005/8/layout/pyramid2"/>
    <dgm:cxn modelId="{72815E13-2C3F-450B-BAFE-CC40B6DF3BE1}" type="presParOf" srcId="{8E611AF8-45C7-4E57-AB6F-1C4CBD63D550}" destId="{65A6DD04-BE6E-4B7B-AF26-D03D13C2DD83}" srcOrd="1" destOrd="0" presId="urn:microsoft.com/office/officeart/2005/8/layout/pyramid2"/>
    <dgm:cxn modelId="{DD3C610E-FC0C-48A8-8473-3AE50B19ED56}" type="presParOf" srcId="{8E611AF8-45C7-4E57-AB6F-1C4CBD63D550}" destId="{93AD38D9-6665-42DA-8DB9-E84EAAF4304C}" srcOrd="2" destOrd="0" presId="urn:microsoft.com/office/officeart/2005/8/layout/pyramid2"/>
    <dgm:cxn modelId="{0314958C-758E-4BF2-AE06-EA3628EC50F3}" type="presParOf" srcId="{8E611AF8-45C7-4E57-AB6F-1C4CBD63D550}" destId="{21C96060-ADAC-4E1B-8C87-7893F0CD2974}" srcOrd="3" destOrd="0" presId="urn:microsoft.com/office/officeart/2005/8/layout/pyramid2"/>
    <dgm:cxn modelId="{9FB63764-2895-4F28-9A13-D6E97FF99C78}" type="presParOf" srcId="{8E611AF8-45C7-4E57-AB6F-1C4CBD63D550}" destId="{1FE7A270-FF82-4793-AAA5-E01A21A85CB4}" srcOrd="4" destOrd="0" presId="urn:microsoft.com/office/officeart/2005/8/layout/pyramid2"/>
    <dgm:cxn modelId="{3AAC5F7D-C04B-4779-8A12-59737FA635AB}" type="presParOf" srcId="{8E611AF8-45C7-4E57-AB6F-1C4CBD63D550}" destId="{1790A8F8-A11E-4E12-9030-793166E1F7C9}" srcOrd="5" destOrd="0" presId="urn:microsoft.com/office/officeart/2005/8/layout/pyramid2"/>
    <dgm:cxn modelId="{C06A54AD-3A22-45A6-8ECE-D9660AAE3A85}" type="presParOf" srcId="{8E611AF8-45C7-4E57-AB6F-1C4CBD63D550}" destId="{DFA1F5E6-5B0F-4C47-B86A-6465BE61FA9E}" srcOrd="6" destOrd="0" presId="urn:microsoft.com/office/officeart/2005/8/layout/pyramid2"/>
    <dgm:cxn modelId="{EFEA4CE5-84A2-43A6-8A40-549727FB741A}" type="presParOf" srcId="{8E611AF8-45C7-4E57-AB6F-1C4CBD63D550}" destId="{C2DDE688-8076-4023-8C9A-DDDAFB945FA1}" srcOrd="7" destOrd="0" presId="urn:microsoft.com/office/officeart/2005/8/layout/pyramid2"/>
    <dgm:cxn modelId="{806FD317-3A6F-4008-A72A-ED2A655BC9C7}" type="presParOf" srcId="{8E611AF8-45C7-4E57-AB6F-1C4CBD63D550}" destId="{D8284B73-5ACF-43F9-9C69-BA8CA18B8354}" srcOrd="8" destOrd="0" presId="urn:microsoft.com/office/officeart/2005/8/layout/pyramid2"/>
    <dgm:cxn modelId="{7F7395DA-FAFD-4721-9EB7-007E69E5FFE5}" type="presParOf" srcId="{8E611AF8-45C7-4E57-AB6F-1C4CBD63D550}" destId="{08A2374E-1B99-4378-AC35-51475766A558}" srcOrd="9" destOrd="0" presId="urn:microsoft.com/office/officeart/2005/8/layout/pyramid2"/>
    <dgm:cxn modelId="{356B2F59-9A25-497E-BDF3-5D13EF992992}" type="presParOf" srcId="{8E611AF8-45C7-4E57-AB6F-1C4CBD63D550}" destId="{8D2F88A3-9EA6-4FAA-A775-8E0E5762C1D1}" srcOrd="10" destOrd="0" presId="urn:microsoft.com/office/officeart/2005/8/layout/pyramid2"/>
    <dgm:cxn modelId="{60DF9CD8-810C-43C9-9FFD-2D9344B5EE6D}" type="presParOf" srcId="{8E611AF8-45C7-4E57-AB6F-1C4CBD63D550}" destId="{43D2521F-9499-4A71-87C5-646D71A55C60}" srcOrd="11" destOrd="0" presId="urn:microsoft.com/office/officeart/2005/8/layout/pyramid2"/>
    <dgm:cxn modelId="{522132D2-9D18-430D-910F-6C10EBB5FF2C}" type="presParOf" srcId="{8E611AF8-45C7-4E57-AB6F-1C4CBD63D550}" destId="{AA45D7FA-C876-4555-BE54-CD14D5559305}" srcOrd="12" destOrd="0" presId="urn:microsoft.com/office/officeart/2005/8/layout/pyramid2"/>
    <dgm:cxn modelId="{3B067C51-2CBE-4BEE-8BA0-7D7EC6918810}" type="presParOf" srcId="{8E611AF8-45C7-4E57-AB6F-1C4CBD63D550}" destId="{6F7EE7FA-D808-408A-A7EB-683729BA026B}" srcOrd="13" destOrd="0" presId="urn:microsoft.com/office/officeart/2005/8/layout/pyramid2"/>
    <dgm:cxn modelId="{52D44D70-2DFC-4ACE-B303-A50755E32122}" type="presParOf" srcId="{8E611AF8-45C7-4E57-AB6F-1C4CBD63D550}" destId="{9EF866F8-8F88-4CCD-A227-2F7BB2694D69}" srcOrd="14" destOrd="0" presId="urn:microsoft.com/office/officeart/2005/8/layout/pyramid2"/>
    <dgm:cxn modelId="{AD7269A8-9FA0-4C3B-A4E3-83448A06FAEB}" type="presParOf" srcId="{8E611AF8-45C7-4E57-AB6F-1C4CBD63D550}" destId="{037535EF-EBAF-406F-BF1E-9F51EAD962CE}" srcOrd="15" destOrd="0" presId="urn:microsoft.com/office/officeart/2005/8/layout/pyramid2"/>
    <dgm:cxn modelId="{3FBD4EC6-EC55-4BB7-94CB-9225E068F620}" type="presParOf" srcId="{8E611AF8-45C7-4E57-AB6F-1C4CBD63D550}" destId="{955ED86A-8FEC-4DCC-8D74-8FD4462CB134}" srcOrd="16" destOrd="0" presId="urn:microsoft.com/office/officeart/2005/8/layout/pyramid2"/>
    <dgm:cxn modelId="{185DBA29-3761-4EA9-884D-B0F7011C8916}" type="presParOf" srcId="{8E611AF8-45C7-4E57-AB6F-1C4CBD63D550}" destId="{4EAE101D-5594-4C94-AE08-73105A743810}" srcOrd="17" destOrd="0" presId="urn:microsoft.com/office/officeart/2005/8/layout/pyramid2"/>
    <dgm:cxn modelId="{406F9CB1-41CE-4625-B055-505EBBFD5369}" type="presParOf" srcId="{8E611AF8-45C7-4E57-AB6F-1C4CBD63D550}" destId="{AD18AD67-12DC-4D3E-B0D5-B73587DB44EB}" srcOrd="18" destOrd="0" presId="urn:microsoft.com/office/officeart/2005/8/layout/pyramid2"/>
    <dgm:cxn modelId="{6ED860B6-3C82-4BDA-A699-4E5716FB02AE}" type="presParOf" srcId="{8E611AF8-45C7-4E57-AB6F-1C4CBD63D550}" destId="{77CB21A7-FBC2-47B4-8F40-103EC67C8D12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D0891E-4CD6-43ED-9D9E-A4AD5061E3B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EDAF13A5-096A-4832-85D0-F08410D80FC6}">
      <dgm:prSet phldrT="[Текст]"/>
      <dgm:spPr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13500000" scaled="1"/>
          <a:tileRect/>
        </a:gra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/>
            <a:t> </a:t>
          </a:r>
        </a:p>
      </dgm:t>
    </dgm:pt>
    <dgm:pt modelId="{416A581F-5DCA-4BC0-A660-AF0BFF490EF3}" type="parTrans" cxnId="{55DA312D-F8C0-477A-A184-CCA640AF1BC9}">
      <dgm:prSet/>
      <dgm:spPr/>
      <dgm:t>
        <a:bodyPr/>
        <a:lstStyle/>
        <a:p>
          <a:endParaRPr lang="ru-RU"/>
        </a:p>
      </dgm:t>
    </dgm:pt>
    <dgm:pt modelId="{B34B68A1-5119-4445-B812-DAB68B7D5624}" type="sibTrans" cxnId="{55DA312D-F8C0-477A-A184-CCA640AF1BC9}">
      <dgm:prSet/>
      <dgm:spPr/>
      <dgm:t>
        <a:bodyPr/>
        <a:lstStyle/>
        <a:p>
          <a:endParaRPr lang="ru-RU"/>
        </a:p>
      </dgm:t>
    </dgm:pt>
    <dgm:pt modelId="{46FED5E4-19D2-4888-A196-DC8CFEC9F9F6}" type="pres">
      <dgm:prSet presAssocID="{15D0891E-4CD6-43ED-9D9E-A4AD5061E3B4}" presName="linearFlow" presStyleCnt="0">
        <dgm:presLayoutVars>
          <dgm:resizeHandles val="exact"/>
        </dgm:presLayoutVars>
      </dgm:prSet>
      <dgm:spPr/>
    </dgm:pt>
    <dgm:pt modelId="{89EDDD97-C568-4C47-8096-48A9B84D8B4C}" type="pres">
      <dgm:prSet presAssocID="{EDAF13A5-096A-4832-85D0-F08410D80FC6}" presName="node" presStyleLbl="node1" presStyleIdx="0" presStyleCnt="1" custScaleX="330746" custScaleY="143942" custLinFactNeighborX="-95405" custLinFactNeighborY="9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5D3D-0E28-490E-9A7D-F2196708EE3A}" type="presOf" srcId="{EDAF13A5-096A-4832-85D0-F08410D80FC6}" destId="{89EDDD97-C568-4C47-8096-48A9B84D8B4C}" srcOrd="0" destOrd="0" presId="urn:microsoft.com/office/officeart/2005/8/layout/process2"/>
    <dgm:cxn modelId="{EA55DB78-C89F-4BCC-86D3-3F6BA157D2D2}" type="presOf" srcId="{15D0891E-4CD6-43ED-9D9E-A4AD5061E3B4}" destId="{46FED5E4-19D2-4888-A196-DC8CFEC9F9F6}" srcOrd="0" destOrd="0" presId="urn:microsoft.com/office/officeart/2005/8/layout/process2"/>
    <dgm:cxn modelId="{55DA312D-F8C0-477A-A184-CCA640AF1BC9}" srcId="{15D0891E-4CD6-43ED-9D9E-A4AD5061E3B4}" destId="{EDAF13A5-096A-4832-85D0-F08410D80FC6}" srcOrd="0" destOrd="0" parTransId="{416A581F-5DCA-4BC0-A660-AF0BFF490EF3}" sibTransId="{B34B68A1-5119-4445-B812-DAB68B7D5624}"/>
    <dgm:cxn modelId="{8395354D-7E67-45CC-8DF6-54E429885063}" type="presParOf" srcId="{46FED5E4-19D2-4888-A196-DC8CFEC9F9F6}" destId="{89EDDD97-C568-4C47-8096-48A9B84D8B4C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86DB1-0C16-4A89-A261-32C008226277}">
      <dsp:nvSpPr>
        <dsp:cNvPr id="0" name=""/>
        <dsp:cNvSpPr/>
      </dsp:nvSpPr>
      <dsp:spPr>
        <a:xfrm>
          <a:off x="370383" y="2058"/>
          <a:ext cx="3350409" cy="2350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Персональные данные – твоя  частная собственность, прежде чем публиковать и (или) передавать их, подумай, нужно ли это?</a:t>
          </a:r>
          <a:endParaRPr lang="ru-RU" sz="1400" b="1" kern="1200" dirty="0"/>
        </a:p>
      </dsp:txBody>
      <dsp:txXfrm>
        <a:off x="370383" y="2058"/>
        <a:ext cx="3350409" cy="2350324"/>
      </dsp:txXfrm>
    </dsp:sp>
    <dsp:sp modelId="{C39EF193-7BF3-4698-A894-F0137362673A}">
      <dsp:nvSpPr>
        <dsp:cNvPr id="0" name=""/>
        <dsp:cNvSpPr/>
      </dsp:nvSpPr>
      <dsp:spPr>
        <a:xfrm>
          <a:off x="4031010" y="2058"/>
          <a:ext cx="3828206" cy="23503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Твои персональные данные защищает  Федеральный Закон 152-ФЗ «О персональных данных»</a:t>
          </a:r>
          <a:endParaRPr lang="ru-RU" sz="1400" b="1" kern="1200" dirty="0"/>
        </a:p>
      </dsp:txBody>
      <dsp:txXfrm>
        <a:off x="4031010" y="2058"/>
        <a:ext cx="3828206" cy="2350324"/>
      </dsp:txXfrm>
    </dsp:sp>
    <dsp:sp modelId="{68137818-1AA0-424D-A92B-97420CBEE789}">
      <dsp:nvSpPr>
        <dsp:cNvPr id="0" name=""/>
        <dsp:cNvSpPr/>
      </dsp:nvSpPr>
      <dsp:spPr>
        <a:xfrm>
          <a:off x="370383" y="2662600"/>
          <a:ext cx="7488832" cy="18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ПОМНИ! Чем больше всемирная паутина проникает в жизнь  людей, тем больше появляется злоумышленников, пытающихся  использовать твою личную информацию в своих корыстных преступных  целях</a:t>
          </a:r>
          <a:endParaRPr lang="ru-RU" sz="1400" b="1" kern="1200" dirty="0"/>
        </a:p>
      </dsp:txBody>
      <dsp:txXfrm>
        <a:off x="370383" y="2662600"/>
        <a:ext cx="7488832" cy="1861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73ACF-3DEC-4E58-9473-1A50A52D6CD9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EEA4C8-1AE3-4931-9DFD-486FF4A6526C}">
      <dsp:nvSpPr>
        <dsp:cNvPr id="0" name=""/>
        <dsp:cNvSpPr/>
      </dsp:nvSpPr>
      <dsp:spPr>
        <a:xfrm>
          <a:off x="310354" y="332838"/>
          <a:ext cx="7739890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80% преступников берут информацию о своих жертвах из социальных сетей</a:t>
          </a:r>
          <a:endParaRPr lang="ru-RU" sz="1600" kern="1200" dirty="0"/>
        </a:p>
      </dsp:txBody>
      <dsp:txXfrm>
        <a:off x="310354" y="332838"/>
        <a:ext cx="7739890" cy="565926"/>
      </dsp:txXfrm>
    </dsp:sp>
    <dsp:sp modelId="{E0C0CD92-863B-4D10-BCD9-59D4A12F5DA8}">
      <dsp:nvSpPr>
        <dsp:cNvPr id="0" name=""/>
        <dsp:cNvSpPr/>
      </dsp:nvSpPr>
      <dsp:spPr>
        <a:xfrm>
          <a:off x="73522" y="212041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3691C-D9C2-42D9-AC32-AC60EF3BBCD5}">
      <dsp:nvSpPr>
        <dsp:cNvPr id="0" name=""/>
        <dsp:cNvSpPr/>
      </dsp:nvSpPr>
      <dsp:spPr>
        <a:xfrm>
          <a:off x="832752" y="1131400"/>
          <a:ext cx="7334364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Личная информация  используется маньяками , педофилами, извращенцами для склонения к совершению развратных действий</a:t>
          </a:r>
          <a:endParaRPr lang="ru-RU" sz="1400" kern="1200" dirty="0"/>
        </a:p>
      </dsp:txBody>
      <dsp:txXfrm>
        <a:off x="832752" y="1131400"/>
        <a:ext cx="7334364" cy="565926"/>
      </dsp:txXfrm>
    </dsp:sp>
    <dsp:sp modelId="{D47C0E86-4F01-407D-8397-71EF4C872CF2}">
      <dsp:nvSpPr>
        <dsp:cNvPr id="0" name=""/>
        <dsp:cNvSpPr/>
      </dsp:nvSpPr>
      <dsp:spPr>
        <a:xfrm>
          <a:off x="479048" y="1060659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6A33E5-3145-4098-A092-DBD38E3C4150}">
      <dsp:nvSpPr>
        <dsp:cNvPr id="0" name=""/>
        <dsp:cNvSpPr/>
      </dsp:nvSpPr>
      <dsp:spPr>
        <a:xfrm>
          <a:off x="957216" y="1980018"/>
          <a:ext cx="7209900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Интернет –ХАМЫ </a:t>
          </a:r>
          <a:r>
            <a:rPr lang="ru-RU" sz="1400" kern="1200" dirty="0" smtClean="0"/>
            <a:t>(тролли</a:t>
          </a:r>
          <a:r>
            <a:rPr lang="ru-RU" sz="1400" kern="1200" dirty="0" smtClean="0"/>
            <a:t>) провоцируют на необдуманные действия и необоснованную агрессию</a:t>
          </a:r>
          <a:endParaRPr lang="ru-RU" sz="1400" kern="1200" dirty="0"/>
        </a:p>
      </dsp:txBody>
      <dsp:txXfrm>
        <a:off x="957216" y="1980018"/>
        <a:ext cx="7209900" cy="565926"/>
      </dsp:txXfrm>
    </dsp:sp>
    <dsp:sp modelId="{25D49F0A-D74B-4EAF-86E5-A1B5E9E20B18}">
      <dsp:nvSpPr>
        <dsp:cNvPr id="0" name=""/>
        <dsp:cNvSpPr/>
      </dsp:nvSpPr>
      <dsp:spPr>
        <a:xfrm>
          <a:off x="603512" y="1909277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2F57AB-F759-4084-B522-1D8D2CCAC69E}">
      <dsp:nvSpPr>
        <dsp:cNvPr id="0" name=""/>
        <dsp:cNvSpPr/>
      </dsp:nvSpPr>
      <dsp:spPr>
        <a:xfrm>
          <a:off x="832752" y="2828636"/>
          <a:ext cx="7334364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Киберпреступники используют персональную информацию для кражи материальных ценностей  </a:t>
          </a:r>
          <a:endParaRPr lang="ru-RU" sz="1400" kern="1200" dirty="0"/>
        </a:p>
      </dsp:txBody>
      <dsp:txXfrm>
        <a:off x="832752" y="2828636"/>
        <a:ext cx="7334364" cy="565926"/>
      </dsp:txXfrm>
    </dsp:sp>
    <dsp:sp modelId="{B1A7BCAB-6E4A-42F7-ACF5-D0B99CD5C43F}">
      <dsp:nvSpPr>
        <dsp:cNvPr id="0" name=""/>
        <dsp:cNvSpPr/>
      </dsp:nvSpPr>
      <dsp:spPr>
        <a:xfrm>
          <a:off x="479048" y="2757895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79272-5832-4138-8007-336985BCC849}">
      <dsp:nvSpPr>
        <dsp:cNvPr id="0" name=""/>
        <dsp:cNvSpPr/>
      </dsp:nvSpPr>
      <dsp:spPr>
        <a:xfrm>
          <a:off x="427226" y="3677254"/>
          <a:ext cx="7739890" cy="5659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920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Личная информация используется для совершения таких преступлений как: шантаж, вымогательство, оскорбление, клевета, киднеппинг, хищение, доведение до самоубийства</a:t>
          </a:r>
          <a:endParaRPr lang="ru-RU" sz="1400" kern="1200" dirty="0"/>
        </a:p>
      </dsp:txBody>
      <dsp:txXfrm>
        <a:off x="427226" y="3677254"/>
        <a:ext cx="7739890" cy="565926"/>
      </dsp:txXfrm>
    </dsp:sp>
    <dsp:sp modelId="{FCA0D9D3-DDF3-43DC-8152-0C55CBD9EA27}">
      <dsp:nvSpPr>
        <dsp:cNvPr id="0" name=""/>
        <dsp:cNvSpPr/>
      </dsp:nvSpPr>
      <dsp:spPr>
        <a:xfrm>
          <a:off x="73522" y="3606513"/>
          <a:ext cx="707408" cy="707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A5929-CFBD-4EDE-8DA5-A3776505E786}">
      <dsp:nvSpPr>
        <dsp:cNvPr id="0" name=""/>
        <dsp:cNvSpPr/>
      </dsp:nvSpPr>
      <dsp:spPr>
        <a:xfrm rot="5400000">
          <a:off x="3649725" y="-155026"/>
          <a:ext cx="1676548" cy="19899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Настрой приватность в социальных сетях и других сервисах </a:t>
          </a:r>
          <a:endParaRPr lang="ru-RU" sz="1400" kern="1200" dirty="0"/>
        </a:p>
      </dsp:txBody>
      <dsp:txXfrm rot="-5400000">
        <a:off x="3824697" y="281078"/>
        <a:ext cx="1326604" cy="1117698"/>
      </dsp:txXfrm>
    </dsp:sp>
    <dsp:sp modelId="{C022F59F-D6FD-4672-A8F7-4EA5105E10FA}">
      <dsp:nvSpPr>
        <dsp:cNvPr id="0" name=""/>
        <dsp:cNvSpPr/>
      </dsp:nvSpPr>
      <dsp:spPr>
        <a:xfrm>
          <a:off x="5482948" y="336962"/>
          <a:ext cx="1428249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ЗАПОМНИ! Анонимность в Интернете – ЭТО МИФ!</a:t>
          </a:r>
          <a:endParaRPr lang="ru-RU" sz="1400" kern="1200" dirty="0"/>
        </a:p>
      </dsp:txBody>
      <dsp:txXfrm>
        <a:off x="5482948" y="336962"/>
        <a:ext cx="1428249" cy="1005929"/>
      </dsp:txXfrm>
    </dsp:sp>
    <dsp:sp modelId="{D1A65AD5-C41F-4A63-9FC8-CECBCAE6AD2E}">
      <dsp:nvSpPr>
        <dsp:cNvPr id="0" name=""/>
        <dsp:cNvSpPr/>
      </dsp:nvSpPr>
      <dsp:spPr>
        <a:xfrm rot="5400000">
          <a:off x="2101390" y="-118225"/>
          <a:ext cx="1622647" cy="191630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 регистрации в социальных сетях следует использовать только Имя или Псведоним (Ник)</a:t>
          </a:r>
          <a:endParaRPr lang="ru-RU" sz="1400" kern="1200" dirty="0"/>
        </a:p>
      </dsp:txBody>
      <dsp:txXfrm rot="-5400000">
        <a:off x="2273945" y="299045"/>
        <a:ext cx="1277537" cy="1081765"/>
      </dsp:txXfrm>
    </dsp:sp>
    <dsp:sp modelId="{1E54D526-76E2-4C27-B20C-AE7CB7216D04}">
      <dsp:nvSpPr>
        <dsp:cNvPr id="0" name=""/>
        <dsp:cNvSpPr/>
      </dsp:nvSpPr>
      <dsp:spPr>
        <a:xfrm rot="5400000">
          <a:off x="2859064" y="1312289"/>
          <a:ext cx="1676548" cy="190138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 публикуй информацию о своем местонахождении и (или) материальных ценностях!</a:t>
          </a:r>
          <a:endParaRPr lang="ru-RU" sz="1400" kern="1200" dirty="0"/>
        </a:p>
      </dsp:txBody>
      <dsp:txXfrm rot="-5400000">
        <a:off x="3063544" y="1704131"/>
        <a:ext cx="1267589" cy="1117698"/>
      </dsp:txXfrm>
    </dsp:sp>
    <dsp:sp modelId="{AA77D370-DF78-4266-BAAF-3E71E1033A65}">
      <dsp:nvSpPr>
        <dsp:cNvPr id="0" name=""/>
        <dsp:cNvSpPr/>
      </dsp:nvSpPr>
      <dsp:spPr>
        <a:xfrm>
          <a:off x="1258044" y="1760016"/>
          <a:ext cx="1488608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НЕБРЕЖНОЕ ОТНОШЕНИЕ К ЛИЧНОЙ ИНФОРМАЦИИ МОЖЕТ ПРИВЕСТИ К ЕЕ УТЕРЕ</a:t>
          </a:r>
          <a:endParaRPr lang="ru-RU" sz="1400" kern="1200" dirty="0"/>
        </a:p>
      </dsp:txBody>
      <dsp:txXfrm>
        <a:off x="1258044" y="1760016"/>
        <a:ext cx="1488608" cy="1005929"/>
      </dsp:txXfrm>
    </dsp:sp>
    <dsp:sp modelId="{6A3771C8-86A6-42CD-9492-F2D893E84B97}">
      <dsp:nvSpPr>
        <dsp:cNvPr id="0" name=""/>
        <dsp:cNvSpPr/>
      </dsp:nvSpPr>
      <dsp:spPr>
        <a:xfrm rot="5400000">
          <a:off x="4434350" y="1404582"/>
          <a:ext cx="1676548" cy="171679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 доверяй свои секреты и информацию о себе незнакомцам!</a:t>
          </a:r>
          <a:endParaRPr lang="ru-RU" sz="1400" kern="1200" dirty="0"/>
        </a:p>
      </dsp:txBody>
      <dsp:txXfrm rot="-5400000">
        <a:off x="4700358" y="1704132"/>
        <a:ext cx="1144532" cy="1117698"/>
      </dsp:txXfrm>
    </dsp:sp>
    <dsp:sp modelId="{A679B579-17A5-4325-8376-F31D8153A116}">
      <dsp:nvSpPr>
        <dsp:cNvPr id="0" name=""/>
        <dsp:cNvSpPr/>
      </dsp:nvSpPr>
      <dsp:spPr>
        <a:xfrm rot="5400000">
          <a:off x="3649725" y="2763094"/>
          <a:ext cx="1676548" cy="184588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Внимательно ознакомься с пользовательским соглашением </a:t>
          </a:r>
          <a:endParaRPr lang="ru-RU" sz="1400" kern="1200" dirty="0"/>
        </a:p>
      </dsp:txBody>
      <dsp:txXfrm rot="-5400000">
        <a:off x="3872704" y="3127187"/>
        <a:ext cx="1230590" cy="1117698"/>
      </dsp:txXfrm>
    </dsp:sp>
    <dsp:sp modelId="{BB68798E-9F79-4D60-9263-ACACBFD3848E}">
      <dsp:nvSpPr>
        <dsp:cNvPr id="0" name=""/>
        <dsp:cNvSpPr/>
      </dsp:nvSpPr>
      <dsp:spPr>
        <a:xfrm>
          <a:off x="5410942" y="3183071"/>
          <a:ext cx="1572262" cy="1005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Только ты решаешь, какую информацию о себе размещать в интернете!</a:t>
          </a:r>
          <a:endParaRPr lang="ru-RU" sz="1400" kern="1200" dirty="0"/>
        </a:p>
      </dsp:txBody>
      <dsp:txXfrm>
        <a:off x="5410942" y="3183071"/>
        <a:ext cx="1572262" cy="1005929"/>
      </dsp:txXfrm>
    </dsp:sp>
    <dsp:sp modelId="{466280FB-4B3C-4BAE-A166-8711325AC4BE}">
      <dsp:nvSpPr>
        <dsp:cNvPr id="0" name=""/>
        <dsp:cNvSpPr/>
      </dsp:nvSpPr>
      <dsp:spPr>
        <a:xfrm rot="5400000">
          <a:off x="2074440" y="2956737"/>
          <a:ext cx="1676548" cy="14585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Веди себя в интернете вежливо как в реальной жизни</a:t>
          </a:r>
          <a:endParaRPr lang="ru-RU" sz="1400" kern="1200" dirty="0"/>
        </a:p>
      </dsp:txBody>
      <dsp:txXfrm rot="-5400000">
        <a:off x="2410713" y="3109024"/>
        <a:ext cx="1004001" cy="11540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DFDC6-4FC5-4677-AD19-0FBD6A61C1BF}">
      <dsp:nvSpPr>
        <dsp:cNvPr id="0" name=""/>
        <dsp:cNvSpPr/>
      </dsp:nvSpPr>
      <dsp:spPr>
        <a:xfrm>
          <a:off x="0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1761C-8688-4B70-8A20-858CA706CC6A}">
      <dsp:nvSpPr>
        <dsp:cNvPr id="0" name=""/>
        <dsp:cNvSpPr/>
      </dsp:nvSpPr>
      <dsp:spPr>
        <a:xfrm>
          <a:off x="370381" y="172616"/>
          <a:ext cx="6712037" cy="58355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Регистрационные идентификационные данные</a:t>
          </a:r>
          <a:r>
            <a:rPr lang="ru-RU" sz="1600" kern="1200" dirty="0" smtClean="0"/>
            <a:t>: </a:t>
          </a:r>
          <a:r>
            <a:rPr lang="ru-RU" sz="1600" kern="1200" dirty="0" smtClean="0"/>
            <a:t>паспортные </a:t>
          </a:r>
          <a:r>
            <a:rPr lang="ru-RU" sz="1600" kern="1200" dirty="0" smtClean="0"/>
            <a:t>данные, пароли, пин-коды</a:t>
          </a:r>
          <a:endParaRPr lang="ru-RU" sz="1600" kern="1200" dirty="0"/>
        </a:p>
      </dsp:txBody>
      <dsp:txXfrm>
        <a:off x="398868" y="201103"/>
        <a:ext cx="6655063" cy="526582"/>
      </dsp:txXfrm>
    </dsp:sp>
    <dsp:sp modelId="{93AD38D9-6665-42DA-8DB9-E84EAAF4304C}">
      <dsp:nvSpPr>
        <dsp:cNvPr id="0" name=""/>
        <dsp:cNvSpPr/>
      </dsp:nvSpPr>
      <dsp:spPr>
        <a:xfrm>
          <a:off x="370396" y="892696"/>
          <a:ext cx="6706888" cy="3641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Физические характеристики</a:t>
          </a:r>
          <a:r>
            <a:rPr lang="ru-RU" sz="1400" kern="1200" dirty="0" smtClean="0"/>
            <a:t>: </a:t>
          </a:r>
          <a:r>
            <a:rPr lang="ru-RU" sz="1400" kern="1200" dirty="0" smtClean="0"/>
            <a:t>внешние </a:t>
          </a:r>
          <a:r>
            <a:rPr lang="ru-RU" sz="1400" kern="1200" dirty="0" smtClean="0"/>
            <a:t>данные, биометрические данные, состояние здоровья</a:t>
          </a:r>
          <a:endParaRPr lang="ru-RU" sz="1400" kern="1200" dirty="0"/>
        </a:p>
      </dsp:txBody>
      <dsp:txXfrm>
        <a:off x="388173" y="910473"/>
        <a:ext cx="6671334" cy="328601"/>
      </dsp:txXfrm>
    </dsp:sp>
    <dsp:sp modelId="{1FE7A270-FF82-4793-AAA5-E01A21A85CB4}">
      <dsp:nvSpPr>
        <dsp:cNvPr id="0" name=""/>
        <dsp:cNvSpPr/>
      </dsp:nvSpPr>
      <dsp:spPr>
        <a:xfrm>
          <a:off x="370396" y="1324744"/>
          <a:ext cx="6717185" cy="29992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Пространственная локализация</a:t>
          </a:r>
          <a:r>
            <a:rPr lang="ru-RU" sz="1400" kern="1200" dirty="0" smtClean="0"/>
            <a:t>: </a:t>
          </a:r>
          <a:r>
            <a:rPr lang="ru-RU" sz="1400" kern="1200" dirty="0" smtClean="0"/>
            <a:t>фиксация </a:t>
          </a:r>
          <a:r>
            <a:rPr lang="ru-RU" sz="1400" kern="1200" dirty="0" smtClean="0"/>
            <a:t>местоположения и перемещения</a:t>
          </a:r>
          <a:endParaRPr lang="ru-RU" sz="1400" kern="1200" dirty="0"/>
        </a:p>
      </dsp:txBody>
      <dsp:txXfrm>
        <a:off x="385037" y="1339385"/>
        <a:ext cx="6687903" cy="270640"/>
      </dsp:txXfrm>
    </dsp:sp>
    <dsp:sp modelId="{DFA1F5E6-5B0F-4C47-B86A-6465BE61FA9E}">
      <dsp:nvSpPr>
        <dsp:cNvPr id="0" name=""/>
        <dsp:cNvSpPr/>
      </dsp:nvSpPr>
      <dsp:spPr>
        <a:xfrm>
          <a:off x="370396" y="1684784"/>
          <a:ext cx="6786613" cy="35628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Материально-экономическое положение</a:t>
          </a:r>
          <a:r>
            <a:rPr lang="ru-RU" sz="1600" kern="1200" dirty="0" smtClean="0"/>
            <a:t>: движимое, недвижимое имущество, зарплата, накопления</a:t>
          </a:r>
          <a:endParaRPr lang="ru-RU" sz="1600" kern="1200" dirty="0"/>
        </a:p>
      </dsp:txBody>
      <dsp:txXfrm>
        <a:off x="387789" y="1702177"/>
        <a:ext cx="6751827" cy="321502"/>
      </dsp:txXfrm>
    </dsp:sp>
    <dsp:sp modelId="{D8284B73-5ACF-43F9-9C69-BA8CA18B8354}">
      <dsp:nvSpPr>
        <dsp:cNvPr id="0" name=""/>
        <dsp:cNvSpPr/>
      </dsp:nvSpPr>
      <dsp:spPr>
        <a:xfrm>
          <a:off x="370396" y="2116832"/>
          <a:ext cx="6856041" cy="26692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Официальные статусы</a:t>
          </a:r>
          <a:r>
            <a:rPr lang="ru-RU" sz="1200" kern="1200" dirty="0" smtClean="0"/>
            <a:t>: семейное положение, достижения, награды, наличие судимостей</a:t>
          </a:r>
          <a:endParaRPr lang="ru-RU" sz="1200" kern="1200" dirty="0"/>
        </a:p>
      </dsp:txBody>
      <dsp:txXfrm>
        <a:off x="383426" y="2129862"/>
        <a:ext cx="6829981" cy="240869"/>
      </dsp:txXfrm>
    </dsp:sp>
    <dsp:sp modelId="{8D2F88A3-9EA6-4FAA-A775-8E0E5762C1D1}">
      <dsp:nvSpPr>
        <dsp:cNvPr id="0" name=""/>
        <dsp:cNvSpPr/>
      </dsp:nvSpPr>
      <dsp:spPr>
        <a:xfrm>
          <a:off x="370396" y="2476873"/>
          <a:ext cx="6876223" cy="20567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Профессиональная занятость</a:t>
          </a:r>
          <a:r>
            <a:rPr lang="ru-RU" sz="1000" kern="1200" dirty="0" smtClean="0"/>
            <a:t> (включая образование)</a:t>
          </a:r>
          <a:endParaRPr lang="ru-RU" sz="1000" kern="1200" dirty="0"/>
        </a:p>
      </dsp:txBody>
      <dsp:txXfrm>
        <a:off x="380436" y="2486913"/>
        <a:ext cx="6856143" cy="185594"/>
      </dsp:txXfrm>
    </dsp:sp>
    <dsp:sp modelId="{AA45D7FA-C876-4555-BE54-CD14D5559305}">
      <dsp:nvSpPr>
        <dsp:cNvPr id="0" name=""/>
        <dsp:cNvSpPr/>
      </dsp:nvSpPr>
      <dsp:spPr>
        <a:xfrm>
          <a:off x="370396" y="2764905"/>
          <a:ext cx="6931824" cy="4116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Социальные связи</a:t>
          </a:r>
          <a:r>
            <a:rPr lang="ru-RU" sz="1200" kern="1200" dirty="0" smtClean="0"/>
            <a:t>: информация о родственниках, друзьях, знакомых, принадлежность к различным формальным и неформальным группам</a:t>
          </a:r>
          <a:endParaRPr lang="ru-RU" sz="1200" kern="1200" dirty="0"/>
        </a:p>
      </dsp:txBody>
      <dsp:txXfrm>
        <a:off x="390492" y="2785001"/>
        <a:ext cx="6891632" cy="371473"/>
      </dsp:txXfrm>
    </dsp:sp>
    <dsp:sp modelId="{9EF866F8-8F88-4CCD-A227-2F7BB2694D69}">
      <dsp:nvSpPr>
        <dsp:cNvPr id="0" name=""/>
        <dsp:cNvSpPr/>
      </dsp:nvSpPr>
      <dsp:spPr>
        <a:xfrm>
          <a:off x="370381" y="3268960"/>
          <a:ext cx="7076770" cy="3338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Образ жизни и поведенческие установки</a:t>
          </a:r>
          <a:r>
            <a:rPr lang="ru-RU" sz="1200" kern="1200" dirty="0" smtClean="0"/>
            <a:t>: мировоззрение, ценности, интересы и хобби, социальные привычки и действия, настроения, вкусы, особенности</a:t>
          </a:r>
          <a:endParaRPr lang="ru-RU" sz="1200" kern="1200" dirty="0"/>
        </a:p>
      </dsp:txBody>
      <dsp:txXfrm>
        <a:off x="386678" y="3285257"/>
        <a:ext cx="7044176" cy="301251"/>
      </dsp:txXfrm>
    </dsp:sp>
    <dsp:sp modelId="{955ED86A-8FEC-4DCC-8D74-8FD4462CB134}">
      <dsp:nvSpPr>
        <dsp:cNvPr id="0" name=""/>
        <dsp:cNvSpPr/>
      </dsp:nvSpPr>
      <dsp:spPr>
        <a:xfrm>
          <a:off x="370381" y="3701008"/>
          <a:ext cx="7180854" cy="279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Психологические особенности</a:t>
          </a:r>
          <a:r>
            <a:rPr lang="ru-RU" sz="1200" kern="1200" dirty="0" smtClean="0"/>
            <a:t>: черты характера, способности, знания, умения, навыки, личностные черты</a:t>
          </a:r>
          <a:endParaRPr lang="ru-RU" sz="1200" kern="1200" dirty="0"/>
        </a:p>
      </dsp:txBody>
      <dsp:txXfrm>
        <a:off x="384033" y="3714660"/>
        <a:ext cx="7153550" cy="252350"/>
      </dsp:txXfrm>
    </dsp:sp>
    <dsp:sp modelId="{AD18AD67-12DC-4D3E-B0D5-B73587DB44EB}">
      <dsp:nvSpPr>
        <dsp:cNvPr id="0" name=""/>
        <dsp:cNvSpPr/>
      </dsp:nvSpPr>
      <dsp:spPr>
        <a:xfrm>
          <a:off x="370396" y="4062927"/>
          <a:ext cx="7252312" cy="3583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Хроника личных событий</a:t>
          </a:r>
          <a:endParaRPr lang="ru-RU" sz="1400" b="1" kern="1200" dirty="0"/>
        </a:p>
      </dsp:txBody>
      <dsp:txXfrm>
        <a:off x="387890" y="4080421"/>
        <a:ext cx="7217324" cy="3233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DDD97-C568-4C47-8096-48A9B84D8B4C}">
      <dsp:nvSpPr>
        <dsp:cNvPr id="0" name=""/>
        <dsp:cNvSpPr/>
      </dsp:nvSpPr>
      <dsp:spPr>
        <a:xfrm>
          <a:off x="0" y="1296"/>
          <a:ext cx="3912096" cy="2318735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135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 </a:t>
          </a:r>
        </a:p>
      </dsp:txBody>
      <dsp:txXfrm>
        <a:off x="67913" y="69209"/>
        <a:ext cx="3776270" cy="2182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B5929-F4AB-485D-A020-5F35D7D63273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4563-0DFF-40BB-9789-87E967014D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70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5675-D2A5-4317-B991-BCF15DAC4425}" type="datetimeFigureOut">
              <a:rPr lang="ru-RU" smtClean="0"/>
              <a:pPr/>
              <a:t>14.03.2017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9DEEA-A615-458E-9A9F-6F4BBF56EC3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Персональные данные и личная информация в интернете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6678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Кому и зачем нужна твоя персональная информация?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3672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823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Твой профиль – твои правила!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737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7663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Какими бывают персональные данные?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9285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90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2411760" y="4581128"/>
            <a:ext cx="3365550" cy="2089940"/>
            <a:chOff x="0" y="71726"/>
            <a:chExt cx="3912096" cy="208994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0" y="71726"/>
              <a:ext cx="3912096" cy="208994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61212" y="132938"/>
              <a:ext cx="3789672" cy="19675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100" kern="1200" dirty="0" smtClean="0"/>
                <a:t> 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555776" y="4653136"/>
            <a:ext cx="2808312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МУЛЬТРОЛИКИ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4001373512"/>
              </p:ext>
            </p:extLst>
          </p:nvPr>
        </p:nvGraphicFramePr>
        <p:xfrm>
          <a:off x="520502" y="1973064"/>
          <a:ext cx="3912096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876256" y="3068960"/>
            <a:ext cx="178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НАСЕЛЕНИЕ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08104" y="1844824"/>
            <a:ext cx="2456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44A9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ПРЕПОДАВАТЕЛИ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24473" y="1124744"/>
            <a:ext cx="2319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ШКОЛЬНИКИ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ИХ РОДИТЕЛИ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663050" y="2348880"/>
            <a:ext cx="2502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государственные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гражданские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СЛУЖАЩИЕ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79512" y="188640"/>
            <a:ext cx="885790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НЕДЕЛЯ БЕЗОПАСНОГО ПОВЕДЕНИЯ В СЕТИ ИНТЕРНЕТ</a:t>
            </a:r>
          </a:p>
          <a:p>
            <a:pPr algn="ctr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с 3 по 9 апреля 2017 года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04864"/>
            <a:ext cx="2323459" cy="144016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043608" y="3717032"/>
            <a:ext cx="330893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ПЕРСОНАЛЬНЫЕДАННЫЕ.ДЕТИ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1960" y="1412776"/>
            <a:ext cx="1793313" cy="37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ВОЖАТЫЕ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50687" y="2204864"/>
            <a:ext cx="179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ВОЛОНТЕРЫ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580112" y="3429000"/>
            <a:ext cx="2952328" cy="2664296"/>
          </a:xfrm>
          <a:prstGeom prst="roundRect">
            <a:avLst>
              <a:gd name="adj" fmla="val 10000"/>
            </a:avLst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5580112" y="5229200"/>
            <a:ext cx="330893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Учебно-методическое</a:t>
            </a:r>
          </a:p>
          <a:p>
            <a:pPr algn="ctr">
              <a:lnSpc>
                <a:spcPct val="90000"/>
              </a:lnSpc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пособие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Содержимое 4"/>
          <p:cNvSpPr>
            <a:spLocks noGrp="1"/>
          </p:cNvSpPr>
          <p:nvPr/>
        </p:nvSpPr>
        <p:spPr>
          <a:xfrm>
            <a:off x="457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21" name="Рисунок 20" descr="пособие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60232" y="3789040"/>
            <a:ext cx="952310" cy="1368152"/>
          </a:xfrm>
          <a:prstGeom prst="rect">
            <a:avLst/>
          </a:prstGeom>
        </p:spPr>
      </p:pic>
      <p:pic>
        <p:nvPicPr>
          <p:cNvPr id="23" name="Рисунок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699792" y="5157192"/>
            <a:ext cx="252028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</TotalTime>
  <Words>397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Персональные данные и личная информация в интернете</vt:lpstr>
      <vt:lpstr>Кому и зачем нужна твоя персональная информация?</vt:lpstr>
      <vt:lpstr>Твой профиль – твои правила! </vt:lpstr>
      <vt:lpstr>Какими бывают персональные данные?</vt:lpstr>
      <vt:lpstr>Презентация PowerPoint</vt:lpstr>
    </vt:vector>
  </TitlesOfParts>
  <Company>Россвязькомнадзор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jamaludinov-sha</dc:creator>
  <cp:lastModifiedBy>poul</cp:lastModifiedBy>
  <cp:revision>412</cp:revision>
  <dcterms:created xsi:type="dcterms:W3CDTF">2016-04-05T08:38:09Z</dcterms:created>
  <dcterms:modified xsi:type="dcterms:W3CDTF">2017-03-14T09:26:54Z</dcterms:modified>
</cp:coreProperties>
</file>