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3" r:id="rId12"/>
    <p:sldId id="271" r:id="rId13"/>
    <p:sldId id="274" r:id="rId14"/>
    <p:sldId id="275" r:id="rId15"/>
    <p:sldId id="279" r:id="rId16"/>
    <p:sldId id="280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560" autoAdjust="0"/>
  </p:normalViewPr>
  <p:slideViewPr>
    <p:cSldViewPr snapToObjects="1">
      <p:cViewPr>
        <p:scale>
          <a:sx n="60" d="100"/>
          <a:sy n="60" d="100"/>
        </p:scale>
        <p:origin x="-157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BAE0A-B8F8-D44D-945E-FC01769A0241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7D7E0B-0B92-CB44-855A-7D3C247028A3}">
      <dgm:prSet phldrT="[Текст]"/>
      <dgm:spPr/>
      <dgm:t>
        <a:bodyPr/>
        <a:lstStyle/>
        <a:p>
          <a:endParaRPr lang="ru-RU" dirty="0" smtClean="0"/>
        </a:p>
      </dgm:t>
    </dgm:pt>
    <dgm:pt modelId="{5D94990D-C3D1-9A45-B8BD-2B1B7359777D}" type="parTrans" cxnId="{531485FD-AAA9-0B4D-B69F-83CA8F90FE1C}">
      <dgm:prSet/>
      <dgm:spPr/>
      <dgm:t>
        <a:bodyPr/>
        <a:lstStyle/>
        <a:p>
          <a:endParaRPr lang="ru-RU"/>
        </a:p>
      </dgm:t>
    </dgm:pt>
    <dgm:pt modelId="{B7B045F6-EAB1-A94C-82C9-974CA2509A79}" type="sibTrans" cxnId="{531485FD-AAA9-0B4D-B69F-83CA8F90FE1C}">
      <dgm:prSet/>
      <dgm:spPr/>
      <dgm:t>
        <a:bodyPr/>
        <a:lstStyle/>
        <a:p>
          <a:endParaRPr lang="ru-RU"/>
        </a:p>
      </dgm:t>
    </dgm:pt>
    <dgm:pt modelId="{1A25436F-DCB9-B44A-BE58-D26AFF61116D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endParaRPr lang="ru-RU" sz="2100" dirty="0"/>
        </a:p>
      </dgm:t>
    </dgm:pt>
    <dgm:pt modelId="{70BC8CA8-042E-ED43-90A1-9BAA17C9B02D}" type="parTrans" cxnId="{3490726E-759A-7540-94A9-7F2375CD9EF6}">
      <dgm:prSet/>
      <dgm:spPr/>
      <dgm:t>
        <a:bodyPr/>
        <a:lstStyle/>
        <a:p>
          <a:endParaRPr lang="ru-RU"/>
        </a:p>
      </dgm:t>
    </dgm:pt>
    <dgm:pt modelId="{C41D4F4E-FEFA-4D4C-825B-1D06FA91A44B}" type="sibTrans" cxnId="{3490726E-759A-7540-94A9-7F2375CD9EF6}">
      <dgm:prSet/>
      <dgm:spPr/>
      <dgm:t>
        <a:bodyPr/>
        <a:lstStyle/>
        <a:p>
          <a:endParaRPr lang="ru-RU"/>
        </a:p>
      </dgm:t>
    </dgm:pt>
    <dgm:pt modelId="{5B1BF913-C59E-5E4C-A2B1-B8FFFD125BA2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endParaRPr lang="ru-RU" sz="2100" dirty="0"/>
        </a:p>
      </dgm:t>
    </dgm:pt>
    <dgm:pt modelId="{12256D36-8246-6848-B38C-E32F209316F5}" type="parTrans" cxnId="{7186AB47-6D4E-E84A-B00E-21E1427FFEA9}">
      <dgm:prSet/>
      <dgm:spPr/>
      <dgm:t>
        <a:bodyPr/>
        <a:lstStyle/>
        <a:p>
          <a:endParaRPr lang="ru-RU"/>
        </a:p>
      </dgm:t>
    </dgm:pt>
    <dgm:pt modelId="{85E8B4F9-F501-7F49-BDFD-22BA84C099B9}" type="sibTrans" cxnId="{7186AB47-6D4E-E84A-B00E-21E1427FFEA9}">
      <dgm:prSet/>
      <dgm:spPr/>
      <dgm:t>
        <a:bodyPr/>
        <a:lstStyle/>
        <a:p>
          <a:endParaRPr lang="ru-RU"/>
        </a:p>
      </dgm:t>
    </dgm:pt>
    <dgm:pt modelId="{6363A126-2D59-0549-A9D6-AA507750D946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endParaRPr lang="ru-RU" sz="2100" dirty="0"/>
        </a:p>
      </dgm:t>
    </dgm:pt>
    <dgm:pt modelId="{CB8D0A8C-A9CE-ED41-8F48-6524BB8568EA}" type="parTrans" cxnId="{EB204E73-1E12-044C-AA3D-0AAB1BC5FE7A}">
      <dgm:prSet/>
      <dgm:spPr/>
      <dgm:t>
        <a:bodyPr/>
        <a:lstStyle/>
        <a:p>
          <a:endParaRPr lang="ru-RU"/>
        </a:p>
      </dgm:t>
    </dgm:pt>
    <dgm:pt modelId="{1C11E5B0-4394-E047-96C9-4B8F1530AB84}" type="sibTrans" cxnId="{EB204E73-1E12-044C-AA3D-0AAB1BC5FE7A}">
      <dgm:prSet/>
      <dgm:spPr/>
      <dgm:t>
        <a:bodyPr/>
        <a:lstStyle/>
        <a:p>
          <a:endParaRPr lang="ru-RU"/>
        </a:p>
      </dgm:t>
    </dgm:pt>
    <dgm:pt modelId="{FC3A4DBF-E1D1-314B-A8CA-65C3873462D2}">
      <dgm:prSet phldrT="[Текст]" custT="1"/>
      <dgm:spPr/>
      <dgm:t>
        <a:bodyPr/>
        <a:lstStyle/>
        <a:p>
          <a:pPr algn="just"/>
          <a:endParaRPr lang="ru-RU" sz="2100" dirty="0"/>
        </a:p>
      </dgm:t>
    </dgm:pt>
    <dgm:pt modelId="{21525DF5-40F1-E643-B367-8507B7C8099E}" type="parTrans" cxnId="{64FAB93C-F3B6-BA4E-A5F3-5A0B44B39C37}">
      <dgm:prSet/>
      <dgm:spPr/>
      <dgm:t>
        <a:bodyPr/>
        <a:lstStyle/>
        <a:p>
          <a:endParaRPr lang="ru-RU"/>
        </a:p>
      </dgm:t>
    </dgm:pt>
    <dgm:pt modelId="{D4CA5E2B-2B4E-AF4C-8A74-B4693E0DE620}" type="sibTrans" cxnId="{64FAB93C-F3B6-BA4E-A5F3-5A0B44B39C37}">
      <dgm:prSet/>
      <dgm:spPr/>
      <dgm:t>
        <a:bodyPr/>
        <a:lstStyle/>
        <a:p>
          <a:endParaRPr lang="ru-RU"/>
        </a:p>
      </dgm:t>
    </dgm:pt>
    <dgm:pt modelId="{D3BAE0EA-C33D-CE4D-B448-965D73265A42}" type="pres">
      <dgm:prSet presAssocID="{F0FBAE0A-B8F8-D44D-945E-FC01769A024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C3335D-9B79-FF4D-8A23-549680A69FF4}" type="pres">
      <dgm:prSet presAssocID="{F0FBAE0A-B8F8-D44D-945E-FC01769A0241}" presName="matrix" presStyleCnt="0"/>
      <dgm:spPr/>
    </dgm:pt>
    <dgm:pt modelId="{9BEB1F0B-BEF0-9947-9BD8-2D6F4D505B2A}" type="pres">
      <dgm:prSet presAssocID="{F0FBAE0A-B8F8-D44D-945E-FC01769A0241}" presName="tile1" presStyleLbl="node1" presStyleIdx="0" presStyleCnt="4" custLinFactNeighborX="-656" custLinFactNeighborY="174"/>
      <dgm:spPr/>
      <dgm:t>
        <a:bodyPr/>
        <a:lstStyle/>
        <a:p>
          <a:endParaRPr lang="ru-RU"/>
        </a:p>
      </dgm:t>
    </dgm:pt>
    <dgm:pt modelId="{188343BD-BB51-9F43-B86B-25A7A8554E43}" type="pres">
      <dgm:prSet presAssocID="{F0FBAE0A-B8F8-D44D-945E-FC01769A024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6A01D-6DE2-FD4D-A6E6-80D8F768CA9E}" type="pres">
      <dgm:prSet presAssocID="{F0FBAE0A-B8F8-D44D-945E-FC01769A0241}" presName="tile2" presStyleLbl="node1" presStyleIdx="1" presStyleCnt="4" custLinFactNeighborY="-1073"/>
      <dgm:spPr/>
      <dgm:t>
        <a:bodyPr/>
        <a:lstStyle/>
        <a:p>
          <a:endParaRPr lang="ru-RU"/>
        </a:p>
      </dgm:t>
    </dgm:pt>
    <dgm:pt modelId="{BB6177A8-FDC9-B04C-8968-4FE07FCFEFF8}" type="pres">
      <dgm:prSet presAssocID="{F0FBAE0A-B8F8-D44D-945E-FC01769A024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B6896-DCEE-C741-B8EE-6CA424C004F0}" type="pres">
      <dgm:prSet presAssocID="{F0FBAE0A-B8F8-D44D-945E-FC01769A0241}" presName="tile3" presStyleLbl="node1" presStyleIdx="2" presStyleCnt="4"/>
      <dgm:spPr/>
      <dgm:t>
        <a:bodyPr/>
        <a:lstStyle/>
        <a:p>
          <a:endParaRPr lang="ru-RU"/>
        </a:p>
      </dgm:t>
    </dgm:pt>
    <dgm:pt modelId="{168D9481-CDC7-C04A-BE4D-8A2C01FFBB7B}" type="pres">
      <dgm:prSet presAssocID="{F0FBAE0A-B8F8-D44D-945E-FC01769A024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BB858-7361-C446-8ACD-08D3A1DBC0FD}" type="pres">
      <dgm:prSet presAssocID="{F0FBAE0A-B8F8-D44D-945E-FC01769A0241}" presName="tile4" presStyleLbl="node1" presStyleIdx="3" presStyleCnt="4"/>
      <dgm:spPr/>
      <dgm:t>
        <a:bodyPr/>
        <a:lstStyle/>
        <a:p>
          <a:endParaRPr lang="ru-RU"/>
        </a:p>
      </dgm:t>
    </dgm:pt>
    <dgm:pt modelId="{AA104529-CD56-F640-B2B2-94BAF3E0CD11}" type="pres">
      <dgm:prSet presAssocID="{F0FBAE0A-B8F8-D44D-945E-FC01769A024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D7B9C-DC50-2747-B84F-C26BE33AE3FF}" type="pres">
      <dgm:prSet presAssocID="{F0FBAE0A-B8F8-D44D-945E-FC01769A0241}" presName="centerTile" presStyleLbl="fgShp" presStyleIdx="0" presStyleCnt="1" custScaleX="163331" custLinFactNeighborX="8385" custLinFactNeighborY="-11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0BD5A10-D26B-0848-8317-17618A4A6B16}" type="presOf" srcId="{6363A126-2D59-0549-A9D6-AA507750D946}" destId="{168D9481-CDC7-C04A-BE4D-8A2C01FFBB7B}" srcOrd="1" destOrd="0" presId="urn:microsoft.com/office/officeart/2005/8/layout/matrix1"/>
    <dgm:cxn modelId="{95F93D92-48CE-6B4D-B5B5-0A0B267BD746}" type="presOf" srcId="{FC3A4DBF-E1D1-314B-A8CA-65C3873462D2}" destId="{B6DBB858-7361-C446-8ACD-08D3A1DBC0FD}" srcOrd="0" destOrd="0" presId="urn:microsoft.com/office/officeart/2005/8/layout/matrix1"/>
    <dgm:cxn modelId="{F1D31994-AFC9-A548-BA4D-78DDD680C8C9}" type="presOf" srcId="{897D7E0B-0B92-CB44-855A-7D3C247028A3}" destId="{F0AD7B9C-DC50-2747-B84F-C26BE33AE3FF}" srcOrd="0" destOrd="0" presId="urn:microsoft.com/office/officeart/2005/8/layout/matrix1"/>
    <dgm:cxn modelId="{531485FD-AAA9-0B4D-B69F-83CA8F90FE1C}" srcId="{F0FBAE0A-B8F8-D44D-945E-FC01769A0241}" destId="{897D7E0B-0B92-CB44-855A-7D3C247028A3}" srcOrd="0" destOrd="0" parTransId="{5D94990D-C3D1-9A45-B8BD-2B1B7359777D}" sibTransId="{B7B045F6-EAB1-A94C-82C9-974CA2509A79}"/>
    <dgm:cxn modelId="{7186AB47-6D4E-E84A-B00E-21E1427FFEA9}" srcId="{897D7E0B-0B92-CB44-855A-7D3C247028A3}" destId="{5B1BF913-C59E-5E4C-A2B1-B8FFFD125BA2}" srcOrd="1" destOrd="0" parTransId="{12256D36-8246-6848-B38C-E32F209316F5}" sibTransId="{85E8B4F9-F501-7F49-BDFD-22BA84C099B9}"/>
    <dgm:cxn modelId="{022C08FA-A9F3-DF44-B6E3-1B6491BA2EA0}" type="presOf" srcId="{5B1BF913-C59E-5E4C-A2B1-B8FFFD125BA2}" destId="{0C26A01D-6DE2-FD4D-A6E6-80D8F768CA9E}" srcOrd="0" destOrd="0" presId="urn:microsoft.com/office/officeart/2005/8/layout/matrix1"/>
    <dgm:cxn modelId="{EB204E73-1E12-044C-AA3D-0AAB1BC5FE7A}" srcId="{897D7E0B-0B92-CB44-855A-7D3C247028A3}" destId="{6363A126-2D59-0549-A9D6-AA507750D946}" srcOrd="2" destOrd="0" parTransId="{CB8D0A8C-A9CE-ED41-8F48-6524BB8568EA}" sibTransId="{1C11E5B0-4394-E047-96C9-4B8F1530AB84}"/>
    <dgm:cxn modelId="{D823D07F-CFEF-3E42-B46E-B5359F9DE519}" type="presOf" srcId="{6363A126-2D59-0549-A9D6-AA507750D946}" destId="{48AB6896-DCEE-C741-B8EE-6CA424C004F0}" srcOrd="0" destOrd="0" presId="urn:microsoft.com/office/officeart/2005/8/layout/matrix1"/>
    <dgm:cxn modelId="{73711A6B-9CF1-EF4A-9851-8710B649DAB6}" type="presOf" srcId="{5B1BF913-C59E-5E4C-A2B1-B8FFFD125BA2}" destId="{BB6177A8-FDC9-B04C-8968-4FE07FCFEFF8}" srcOrd="1" destOrd="0" presId="urn:microsoft.com/office/officeart/2005/8/layout/matrix1"/>
    <dgm:cxn modelId="{64FAB93C-F3B6-BA4E-A5F3-5A0B44B39C37}" srcId="{897D7E0B-0B92-CB44-855A-7D3C247028A3}" destId="{FC3A4DBF-E1D1-314B-A8CA-65C3873462D2}" srcOrd="3" destOrd="0" parTransId="{21525DF5-40F1-E643-B367-8507B7C8099E}" sibTransId="{D4CA5E2B-2B4E-AF4C-8A74-B4693E0DE620}"/>
    <dgm:cxn modelId="{585870A6-4123-544B-A4EB-C90C864D391D}" type="presOf" srcId="{FC3A4DBF-E1D1-314B-A8CA-65C3873462D2}" destId="{AA104529-CD56-F640-B2B2-94BAF3E0CD11}" srcOrd="1" destOrd="0" presId="urn:microsoft.com/office/officeart/2005/8/layout/matrix1"/>
    <dgm:cxn modelId="{D32E6619-2895-ED49-8574-388CE639CC42}" type="presOf" srcId="{1A25436F-DCB9-B44A-BE58-D26AFF61116D}" destId="{9BEB1F0B-BEF0-9947-9BD8-2D6F4D505B2A}" srcOrd="0" destOrd="0" presId="urn:microsoft.com/office/officeart/2005/8/layout/matrix1"/>
    <dgm:cxn modelId="{9C3D0617-2503-5F4A-9C34-801AF6F5C30F}" type="presOf" srcId="{1A25436F-DCB9-B44A-BE58-D26AFF61116D}" destId="{188343BD-BB51-9F43-B86B-25A7A8554E43}" srcOrd="1" destOrd="0" presId="urn:microsoft.com/office/officeart/2005/8/layout/matrix1"/>
    <dgm:cxn modelId="{87F1299A-ED82-4244-AEFC-67FB5B66FA65}" type="presOf" srcId="{F0FBAE0A-B8F8-D44D-945E-FC01769A0241}" destId="{D3BAE0EA-C33D-CE4D-B448-965D73265A42}" srcOrd="0" destOrd="0" presId="urn:microsoft.com/office/officeart/2005/8/layout/matrix1"/>
    <dgm:cxn modelId="{3490726E-759A-7540-94A9-7F2375CD9EF6}" srcId="{897D7E0B-0B92-CB44-855A-7D3C247028A3}" destId="{1A25436F-DCB9-B44A-BE58-D26AFF61116D}" srcOrd="0" destOrd="0" parTransId="{70BC8CA8-042E-ED43-90A1-9BAA17C9B02D}" sibTransId="{C41D4F4E-FEFA-4D4C-825B-1D06FA91A44B}"/>
    <dgm:cxn modelId="{537E35F1-58B1-1B45-8963-5CDCCECD12FD}" type="presParOf" srcId="{D3BAE0EA-C33D-CE4D-B448-965D73265A42}" destId="{C8C3335D-9B79-FF4D-8A23-549680A69FF4}" srcOrd="0" destOrd="0" presId="urn:microsoft.com/office/officeart/2005/8/layout/matrix1"/>
    <dgm:cxn modelId="{B204CB23-2F69-5A45-B44F-3873D7F24D67}" type="presParOf" srcId="{C8C3335D-9B79-FF4D-8A23-549680A69FF4}" destId="{9BEB1F0B-BEF0-9947-9BD8-2D6F4D505B2A}" srcOrd="0" destOrd="0" presId="urn:microsoft.com/office/officeart/2005/8/layout/matrix1"/>
    <dgm:cxn modelId="{1A617017-D5CB-3C46-AA22-4F64627C6D45}" type="presParOf" srcId="{C8C3335D-9B79-FF4D-8A23-549680A69FF4}" destId="{188343BD-BB51-9F43-B86B-25A7A8554E43}" srcOrd="1" destOrd="0" presId="urn:microsoft.com/office/officeart/2005/8/layout/matrix1"/>
    <dgm:cxn modelId="{1FAD524A-4C2B-F94C-82FA-9ECB5F73D9C8}" type="presParOf" srcId="{C8C3335D-9B79-FF4D-8A23-549680A69FF4}" destId="{0C26A01D-6DE2-FD4D-A6E6-80D8F768CA9E}" srcOrd="2" destOrd="0" presId="urn:microsoft.com/office/officeart/2005/8/layout/matrix1"/>
    <dgm:cxn modelId="{E1698810-D9D1-6E49-8B0E-67D7EC31961E}" type="presParOf" srcId="{C8C3335D-9B79-FF4D-8A23-549680A69FF4}" destId="{BB6177A8-FDC9-B04C-8968-4FE07FCFEFF8}" srcOrd="3" destOrd="0" presId="urn:microsoft.com/office/officeart/2005/8/layout/matrix1"/>
    <dgm:cxn modelId="{6F9D777A-5376-4C4F-B0EE-0FBFA2A9F090}" type="presParOf" srcId="{C8C3335D-9B79-FF4D-8A23-549680A69FF4}" destId="{48AB6896-DCEE-C741-B8EE-6CA424C004F0}" srcOrd="4" destOrd="0" presId="urn:microsoft.com/office/officeart/2005/8/layout/matrix1"/>
    <dgm:cxn modelId="{09B8EFBC-1CBE-9940-962E-8E226E474DE5}" type="presParOf" srcId="{C8C3335D-9B79-FF4D-8A23-549680A69FF4}" destId="{168D9481-CDC7-C04A-BE4D-8A2C01FFBB7B}" srcOrd="5" destOrd="0" presId="urn:microsoft.com/office/officeart/2005/8/layout/matrix1"/>
    <dgm:cxn modelId="{43D93B1F-B59B-4E47-9568-7D578AB150C3}" type="presParOf" srcId="{C8C3335D-9B79-FF4D-8A23-549680A69FF4}" destId="{B6DBB858-7361-C446-8ACD-08D3A1DBC0FD}" srcOrd="6" destOrd="0" presId="urn:microsoft.com/office/officeart/2005/8/layout/matrix1"/>
    <dgm:cxn modelId="{BC69A23B-4F54-784B-876A-A8E47E55E4D3}" type="presParOf" srcId="{C8C3335D-9B79-FF4D-8A23-549680A69FF4}" destId="{AA104529-CD56-F640-B2B2-94BAF3E0CD11}" srcOrd="7" destOrd="0" presId="urn:microsoft.com/office/officeart/2005/8/layout/matrix1"/>
    <dgm:cxn modelId="{EE32D008-2BBE-0B4C-A1DC-C1715FC9BD1E}" type="presParOf" srcId="{D3BAE0EA-C33D-CE4D-B448-965D73265A42}" destId="{F0AD7B9C-DC50-2747-B84F-C26BE33AE3F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B1F0B-BEF0-9947-9BD8-2D6F4D505B2A}">
      <dsp:nvSpPr>
        <dsp:cNvPr id="0" name=""/>
        <dsp:cNvSpPr/>
      </dsp:nvSpPr>
      <dsp:spPr>
        <a:xfrm rot="16200000">
          <a:off x="925909" y="-921971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just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5400000">
        <a:off x="-1" y="3938"/>
        <a:ext cx="4114800" cy="1697236"/>
      </dsp:txXfrm>
    </dsp:sp>
    <dsp:sp modelId="{0C26A01D-6DE2-FD4D-A6E6-80D8F768CA9E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just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4114800" y="0"/>
        <a:ext cx="4114800" cy="1697236"/>
      </dsp:txXfrm>
    </dsp:sp>
    <dsp:sp modelId="{48AB6896-DCEE-C741-B8EE-6CA424C004F0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just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10800000">
        <a:off x="0" y="2828726"/>
        <a:ext cx="4114800" cy="1697236"/>
      </dsp:txXfrm>
    </dsp:sp>
    <dsp:sp modelId="{B6DBB858-7361-C446-8ACD-08D3A1DBC0FD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4114799" y="2828726"/>
        <a:ext cx="4114800" cy="1697236"/>
      </dsp:txXfrm>
    </dsp:sp>
    <dsp:sp modelId="{F0AD7B9C-DC50-2747-B84F-C26BE33AE3FF}">
      <dsp:nvSpPr>
        <dsp:cNvPr id="0" name=""/>
        <dsp:cNvSpPr/>
      </dsp:nvSpPr>
      <dsp:spPr>
        <a:xfrm>
          <a:off x="2305592" y="1684789"/>
          <a:ext cx="4032446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 smtClean="0"/>
        </a:p>
      </dsp:txBody>
      <dsp:txXfrm>
        <a:off x="2360827" y="1740024"/>
        <a:ext cx="3921976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F8F-1EC7-2F4F-8932-70DD16BDD0D7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BFF6-958D-C94D-B958-04C89F4AA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3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F8F-1EC7-2F4F-8932-70DD16BDD0D7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BFF6-958D-C94D-B958-04C89F4AA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0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F8F-1EC7-2F4F-8932-70DD16BDD0D7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BFF6-958D-C94D-B958-04C89F4AA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F8F-1EC7-2F4F-8932-70DD16BDD0D7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BFF6-958D-C94D-B958-04C89F4AA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1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F8F-1EC7-2F4F-8932-70DD16BDD0D7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BFF6-958D-C94D-B958-04C89F4AA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1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F8F-1EC7-2F4F-8932-70DD16BDD0D7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BFF6-958D-C94D-B958-04C89F4AA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4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F8F-1EC7-2F4F-8932-70DD16BDD0D7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BFF6-958D-C94D-B958-04C89F4AA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5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F8F-1EC7-2F4F-8932-70DD16BDD0D7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BFF6-958D-C94D-B958-04C89F4AA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7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F8F-1EC7-2F4F-8932-70DD16BDD0D7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BFF6-958D-C94D-B958-04C89F4AA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1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F8F-1EC7-2F4F-8932-70DD16BDD0D7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BFF6-958D-C94D-B958-04C89F4AA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5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F8F-1EC7-2F4F-8932-70DD16BDD0D7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BFF6-958D-C94D-B958-04C89F4AA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0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C7F8F-1EC7-2F4F-8932-70DD16BDD0D7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BFF6-958D-C94D-B958-04C89F4AA3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19602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6" y="6309320"/>
            <a:ext cx="33480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5" t="6544" r="2420" b="4136"/>
          <a:stretch/>
        </p:blipFill>
        <p:spPr>
          <a:xfrm>
            <a:off x="251520" y="764704"/>
            <a:ext cx="8497369" cy="3672408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6" descr="1312198354_7pass.jp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849736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30213" y="594303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1F497D"/>
                </a:solidFill>
              </a:rPr>
              <a:t>Правила безопасного общения </a:t>
            </a:r>
            <a:r>
              <a:rPr lang="ru-RU" sz="3600" b="1" dirty="0">
                <a:solidFill>
                  <a:srgbClr val="1F497D"/>
                </a:solidFill>
              </a:rPr>
              <a:t>в социальных сетях </a:t>
            </a:r>
            <a:endParaRPr lang="ru-RU" sz="3600" dirty="0">
              <a:solidFill>
                <a:srgbClr val="1F497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1715"/>
            <a:ext cx="8999984" cy="4815637"/>
          </a:xfrm>
        </p:spPr>
        <p:txBody>
          <a:bodyPr>
            <a:normAutofit fontScale="70000" lnSpcReduction="20000"/>
          </a:bodyPr>
          <a:lstStyle/>
          <a:p>
            <a:pPr lvl="0" algn="just">
              <a:buFont typeface="Wingdings" charset="2"/>
              <a:buChar char="v"/>
            </a:pPr>
            <a:r>
              <a:rPr lang="ru-RU" sz="3400" dirty="0">
                <a:solidFill>
                  <a:srgbClr val="1F497D"/>
                </a:solidFill>
              </a:rPr>
              <a:t>Меньше конкретных данных о своей жизни.</a:t>
            </a:r>
          </a:p>
          <a:p>
            <a:pPr lvl="0" algn="just">
              <a:buFont typeface="Wingdings" charset="2"/>
              <a:buChar char="v"/>
            </a:pPr>
            <a:r>
              <a:rPr lang="ru-RU" sz="3400" dirty="0">
                <a:solidFill>
                  <a:srgbClr val="1F497D"/>
                </a:solidFill>
              </a:rPr>
              <a:t>Не публикуйте информацию, по которой можно определить Ваш домашний адрес.</a:t>
            </a:r>
          </a:p>
          <a:p>
            <a:pPr lvl="0" algn="just">
              <a:buFont typeface="Wingdings" charset="2"/>
              <a:buChar char="v"/>
            </a:pPr>
            <a:r>
              <a:rPr lang="ru-RU" sz="3400" dirty="0">
                <a:solidFill>
                  <a:srgbClr val="1F497D"/>
                </a:solidFill>
              </a:rPr>
              <a:t>Не размещайте в общем доступе посты о дорогостоящих покупках </a:t>
            </a:r>
            <a:r>
              <a:rPr lang="ru-RU" sz="3400" dirty="0" smtClean="0">
                <a:solidFill>
                  <a:srgbClr val="1F497D"/>
                </a:solidFill>
              </a:rPr>
              <a:t>или сделках, в </a:t>
            </a:r>
            <a:r>
              <a:rPr lang="ru-RU" sz="3400" dirty="0">
                <a:solidFill>
                  <a:srgbClr val="1F497D"/>
                </a:solidFill>
              </a:rPr>
              <a:t>результате которых можно сделать вывод о наличии у Вас крупной суммы денег </a:t>
            </a:r>
            <a:r>
              <a:rPr lang="ru-RU" sz="3400" dirty="0" smtClean="0">
                <a:solidFill>
                  <a:srgbClr val="1F497D"/>
                </a:solidFill>
              </a:rPr>
              <a:t>или ценностей</a:t>
            </a:r>
            <a:r>
              <a:rPr lang="ru-RU" sz="3400" dirty="0">
                <a:solidFill>
                  <a:srgbClr val="1F497D"/>
                </a:solidFill>
              </a:rPr>
              <a:t>, которые можно перепродать.</a:t>
            </a:r>
          </a:p>
          <a:p>
            <a:pPr lvl="0" algn="just">
              <a:buFont typeface="Wingdings" charset="2"/>
              <a:buChar char="v"/>
            </a:pPr>
            <a:r>
              <a:rPr lang="ru-RU" sz="3400" dirty="0">
                <a:solidFill>
                  <a:srgbClr val="1F497D"/>
                </a:solidFill>
              </a:rPr>
              <a:t>Не описывайте свой постоянный маршрут, пролегающий между домом и </a:t>
            </a:r>
            <a:r>
              <a:rPr lang="ru-RU" sz="3400" dirty="0" smtClean="0">
                <a:solidFill>
                  <a:srgbClr val="1F497D"/>
                </a:solidFill>
              </a:rPr>
              <a:t>школой – нападения </a:t>
            </a:r>
            <a:r>
              <a:rPr lang="ru-RU" sz="3400" dirty="0">
                <a:solidFill>
                  <a:srgbClr val="1F497D"/>
                </a:solidFill>
              </a:rPr>
              <a:t>с целью ограбления не всегда бывают случайными.</a:t>
            </a:r>
          </a:p>
          <a:p>
            <a:pPr lvl="0" algn="just">
              <a:buFont typeface="Wingdings" charset="2"/>
              <a:buChar char="v"/>
            </a:pPr>
            <a:r>
              <a:rPr lang="ru-RU" sz="3400" dirty="0">
                <a:solidFill>
                  <a:srgbClr val="1F497D"/>
                </a:solidFill>
              </a:rPr>
              <a:t>Если очень хочется поделиться радостью от начинающегося отпуска, </a:t>
            </a:r>
            <a:r>
              <a:rPr lang="ru-RU" sz="3400" dirty="0" smtClean="0">
                <a:solidFill>
                  <a:srgbClr val="1F497D"/>
                </a:solidFill>
              </a:rPr>
              <a:t>добавьте сообщению </a:t>
            </a:r>
            <a:r>
              <a:rPr lang="ru-RU" sz="3400" dirty="0">
                <a:solidFill>
                  <a:srgbClr val="1F497D"/>
                </a:solidFill>
              </a:rPr>
              <a:t>приписку о включенной охранной сигнализации (даже если это неправда) – это наверняка отпугнет «продвинутых» любителей легкой наживы.</a:t>
            </a: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8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4145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3600" b="1" dirty="0">
                <a:solidFill>
                  <a:srgbClr val="1F497D"/>
                </a:solidFill>
              </a:rPr>
              <a:t>Как защитить персональные данные в с</a:t>
            </a:r>
            <a:r>
              <a:rPr lang="ru-RU" sz="3600" b="1" dirty="0" smtClean="0">
                <a:solidFill>
                  <a:srgbClr val="1F497D"/>
                </a:solidFill>
              </a:rPr>
              <a:t>ети Интернет</a:t>
            </a:r>
            <a:endParaRPr lang="ru-RU" sz="3600" dirty="0">
              <a:solidFill>
                <a:srgbClr val="1F497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84458"/>
            <a:ext cx="8640960" cy="4912894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 typeface="Wingdings" charset="2"/>
              <a:buChar char="v"/>
            </a:pPr>
            <a:r>
              <a:rPr lang="ru-RU" sz="2400" dirty="0">
                <a:solidFill>
                  <a:srgbClr val="1F497D"/>
                </a:solidFill>
              </a:rPr>
              <a:t>Ограничьте объем информации о себе, находящейся в Интернете. </a:t>
            </a:r>
            <a:endParaRPr lang="ru-RU" sz="2400" dirty="0" smtClean="0">
              <a:solidFill>
                <a:srgbClr val="1F497D"/>
              </a:solidFill>
            </a:endParaRPr>
          </a:p>
          <a:p>
            <a:pPr algn="just">
              <a:lnSpc>
                <a:spcPct val="80000"/>
              </a:lnSpc>
              <a:buFont typeface="Wingdings" charset="2"/>
              <a:buChar char="v"/>
            </a:pPr>
            <a:r>
              <a:rPr lang="ru-RU" sz="2400" dirty="0" smtClean="0">
                <a:solidFill>
                  <a:srgbClr val="1F497D"/>
                </a:solidFill>
              </a:rPr>
              <a:t>Не </a:t>
            </a:r>
            <a:r>
              <a:rPr lang="ru-RU" sz="2400" dirty="0">
                <a:solidFill>
                  <a:srgbClr val="1F497D"/>
                </a:solidFill>
              </a:rPr>
              <a:t>отправляйте видео и фотографии людям, с которыми вы познакомились в </a:t>
            </a:r>
            <a:r>
              <a:rPr lang="ru-RU" sz="2400" dirty="0" smtClean="0">
                <a:solidFill>
                  <a:srgbClr val="1F497D"/>
                </a:solidFill>
              </a:rPr>
              <a:t>Интернете и не знаете их в реальной жизни.</a:t>
            </a:r>
            <a:endParaRPr lang="ru-RU" sz="2400" dirty="0">
              <a:solidFill>
                <a:srgbClr val="1F497D"/>
              </a:solidFill>
            </a:endParaRPr>
          </a:p>
          <a:p>
            <a:pPr algn="just">
              <a:lnSpc>
                <a:spcPct val="80000"/>
              </a:lnSpc>
              <a:buFont typeface="Wingdings" charset="2"/>
              <a:buChar char="v"/>
            </a:pPr>
            <a:r>
              <a:rPr lang="ru-RU" sz="2400" dirty="0">
                <a:solidFill>
                  <a:srgbClr val="1F497D"/>
                </a:solidFill>
              </a:rPr>
              <a:t>Отправляя кому-либо свои персональные </a:t>
            </a:r>
            <a:r>
              <a:rPr lang="ru-RU" sz="2400" dirty="0" smtClean="0">
                <a:solidFill>
                  <a:srgbClr val="1F497D"/>
                </a:solidFill>
              </a:rPr>
              <a:t>данные, </a:t>
            </a:r>
            <a:r>
              <a:rPr lang="ru-RU" sz="2400" dirty="0">
                <a:solidFill>
                  <a:srgbClr val="1F497D"/>
                </a:solidFill>
              </a:rPr>
              <a:t>убедитесь в том, что адресат — действительно тот, за кого себя выдает.</a:t>
            </a:r>
          </a:p>
          <a:p>
            <a:pPr algn="just">
              <a:lnSpc>
                <a:spcPct val="80000"/>
              </a:lnSpc>
              <a:buFont typeface="Wingdings" charset="2"/>
              <a:buChar char="v"/>
            </a:pPr>
            <a:r>
              <a:rPr lang="ru-RU" sz="2400" dirty="0">
                <a:solidFill>
                  <a:srgbClr val="1F497D"/>
                </a:solidFill>
              </a:rPr>
              <a:t>Если в сети Интернет кто-то просит предоставить ваши персональные данные, </a:t>
            </a:r>
            <a:r>
              <a:rPr lang="ru-RU" sz="2400" dirty="0" smtClean="0">
                <a:solidFill>
                  <a:srgbClr val="1F497D"/>
                </a:solidFill>
              </a:rPr>
              <a:t>посоветуйтесь </a:t>
            </a:r>
            <a:r>
              <a:rPr lang="ru-RU" sz="2400" dirty="0">
                <a:solidFill>
                  <a:srgbClr val="1F497D"/>
                </a:solidFill>
              </a:rPr>
              <a:t>с </a:t>
            </a:r>
            <a:r>
              <a:rPr lang="ru-RU" sz="2400" dirty="0" smtClean="0">
                <a:solidFill>
                  <a:srgbClr val="1F497D"/>
                </a:solidFill>
              </a:rPr>
              <a:t>родителями.</a:t>
            </a:r>
          </a:p>
          <a:p>
            <a:pPr algn="just">
              <a:lnSpc>
                <a:spcPct val="80000"/>
              </a:lnSpc>
              <a:buFont typeface="Wingdings" charset="2"/>
              <a:buChar char="v"/>
            </a:pPr>
            <a:r>
              <a:rPr lang="ru-RU" sz="2400" dirty="0" smtClean="0">
                <a:solidFill>
                  <a:srgbClr val="1F497D"/>
                </a:solidFill>
              </a:rPr>
              <a:t>Используйте </a:t>
            </a:r>
            <a:r>
              <a:rPr lang="ru-RU" sz="2400" dirty="0">
                <a:solidFill>
                  <a:srgbClr val="1F497D"/>
                </a:solidFill>
              </a:rPr>
              <a:t>только сложные пароли, разные для разных учетных </a:t>
            </a:r>
            <a:r>
              <a:rPr lang="ru-RU" sz="2400" dirty="0" smtClean="0">
                <a:solidFill>
                  <a:srgbClr val="1F497D"/>
                </a:solidFill>
              </a:rPr>
              <a:t>записей. Старайтесь </a:t>
            </a:r>
            <a:r>
              <a:rPr lang="ru-RU" sz="2400" dirty="0">
                <a:solidFill>
                  <a:srgbClr val="1F497D"/>
                </a:solidFill>
              </a:rPr>
              <a:t>периодически менять </a:t>
            </a:r>
            <a:r>
              <a:rPr lang="ru-RU" sz="2400" dirty="0" smtClean="0">
                <a:solidFill>
                  <a:srgbClr val="1F497D"/>
                </a:solidFill>
              </a:rPr>
              <a:t>их.</a:t>
            </a:r>
            <a:endParaRPr lang="ru-RU" sz="2400" dirty="0">
              <a:solidFill>
                <a:srgbClr val="1F497D"/>
              </a:solidFill>
            </a:endParaRPr>
          </a:p>
          <a:p>
            <a:pPr algn="just">
              <a:lnSpc>
                <a:spcPct val="90000"/>
              </a:lnSpc>
              <a:buFont typeface="Wingdings" charset="2"/>
              <a:buChar char="v"/>
            </a:pPr>
            <a:r>
              <a:rPr lang="ru-RU" sz="2400" dirty="0">
                <a:solidFill>
                  <a:srgbClr val="1F497D"/>
                </a:solidFill>
              </a:rPr>
              <a:t>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1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607324"/>
            <a:ext cx="8229600" cy="11799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1F497D"/>
                </a:solidFill>
              </a:rPr>
              <a:t>Правила безопасности </a:t>
            </a:r>
            <a:r>
              <a:rPr lang="ru-RU" sz="3600" b="1" dirty="0">
                <a:solidFill>
                  <a:srgbClr val="1F497D"/>
                </a:solidFill>
              </a:rPr>
              <a:t>использования электронной почты </a:t>
            </a:r>
            <a:endParaRPr lang="ru-RU" sz="3600" dirty="0">
              <a:solidFill>
                <a:srgbClr val="1F497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853136"/>
          </a:xfrm>
        </p:spPr>
        <p:txBody>
          <a:bodyPr>
            <a:normAutofit/>
          </a:bodyPr>
          <a:lstStyle/>
          <a:p>
            <a:pPr lvl="0">
              <a:buFont typeface="Wingdings" charset="2"/>
              <a:buChar char="v"/>
            </a:pPr>
            <a:r>
              <a:rPr lang="ru-RU" sz="2400" dirty="0">
                <a:solidFill>
                  <a:srgbClr val="1F497D"/>
                </a:solidFill>
              </a:rPr>
              <a:t>Не открывай подозрительные и «нежданные» письма с неизвестных электронных почтовых ящиков, и, что особенно важно, не открывайте вложенные в них файлы.</a:t>
            </a:r>
          </a:p>
          <a:p>
            <a:pPr lvl="0">
              <a:buFont typeface="Wingdings" charset="2"/>
              <a:buChar char="v"/>
            </a:pPr>
            <a:r>
              <a:rPr lang="ru-RU" sz="2400" dirty="0">
                <a:solidFill>
                  <a:srgbClr val="1F497D"/>
                </a:solidFill>
              </a:rPr>
              <a:t>Письма с неизвестных Вам электронных почтовых ящиков, с ящиков со странными названиями и заголовками в теме сообщения, такие, например, как «Мария Вездесущая. Ваше желание исполнилось», и присланные в них файлы надо безжалостно удалять, не поддаваясь соблазну посмотреть, что там внутри.</a:t>
            </a:r>
          </a:p>
          <a:p>
            <a:pPr lvl="0">
              <a:buFont typeface="Wingdings" charset="2"/>
              <a:buChar char="v"/>
            </a:pPr>
            <a:r>
              <a:rPr lang="ru-RU" sz="2400" dirty="0">
                <a:solidFill>
                  <a:srgbClr val="1F497D"/>
                </a:solidFill>
              </a:rPr>
              <a:t>Обязательно установите на компьютер антивирусную программу.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6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нимок экрана 2017-01-26 в 22.31.4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r="218"/>
          <a:stretch/>
        </p:blipFill>
        <p:spPr>
          <a:xfrm>
            <a:off x="430213" y="764704"/>
            <a:ext cx="8318251" cy="5760640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5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35609" y="5730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1F497D"/>
                </a:solidFill>
              </a:rPr>
              <a:t>Федеральный закон "О персональных данных" от 27.07.2006 </a:t>
            </a:r>
            <a:r>
              <a:rPr lang="ru-RU" sz="3600" b="1" dirty="0" smtClean="0">
                <a:solidFill>
                  <a:srgbClr val="1F497D"/>
                </a:solidFill>
              </a:rPr>
              <a:t>№ 152</a:t>
            </a:r>
            <a:r>
              <a:rPr lang="ru-RU" sz="3600" b="1" dirty="0">
                <a:solidFill>
                  <a:srgbClr val="1F497D"/>
                </a:solidFill>
              </a:rPr>
              <a:t>-ФЗ </a:t>
            </a:r>
            <a:endParaRPr lang="ru-RU" sz="3600" dirty="0">
              <a:solidFill>
                <a:srgbClr val="1F497D"/>
              </a:solidFill>
            </a:endParaRPr>
          </a:p>
        </p:txBody>
      </p:sp>
      <p:pic>
        <p:nvPicPr>
          <p:cNvPr id="7" name="Содержимое 6" descr="Снимок экрана 2017-01-26 в 23.00.0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015" b="1394"/>
          <a:stretch/>
        </p:blipFill>
        <p:spPr>
          <a:xfrm>
            <a:off x="323528" y="1916831"/>
            <a:ext cx="8496944" cy="3682517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Изображение 8" descr="ece1b7575f_a5-00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28251"/>
            <a:ext cx="1080120" cy="969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3848" y="586056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solidFill>
                  <a:srgbClr val="1F497D"/>
                </a:solidFill>
              </a:rPr>
              <a:t>http://</a:t>
            </a:r>
            <a:r>
              <a:rPr lang="en-US" sz="4000" b="1" i="1" u="sng" dirty="0" err="1">
                <a:solidFill>
                  <a:srgbClr val="1F497D"/>
                </a:solidFill>
              </a:rPr>
              <a:t>rkn.gov.ru</a:t>
            </a:r>
            <a:endParaRPr lang="ru-RU" sz="4000" b="1" i="1" u="sng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нимок экрана 2017-01-26 в 23.10.0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 b="-2234"/>
          <a:stretch/>
        </p:blipFill>
        <p:spPr>
          <a:xfrm>
            <a:off x="0" y="980728"/>
            <a:ext cx="9135285" cy="1800200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Изображение 7" descr="ece1b7575f_a5-0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05022"/>
            <a:ext cx="3240360" cy="29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5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213" y="2636912"/>
            <a:ext cx="8229600" cy="146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1F497D"/>
                </a:solidFill>
              </a:rPr>
              <a:t>СПАСИБО ЗА ВНИМАНИЕ!</a:t>
            </a:r>
            <a:endParaRPr lang="ru-RU" sz="5400" b="1" dirty="0">
              <a:solidFill>
                <a:srgbClr val="1F497D"/>
              </a:solidFill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нимок экрана 2017-01-26 в 16.15.3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341" b="-198"/>
          <a:stretch/>
        </p:blipFill>
        <p:spPr>
          <a:xfrm>
            <a:off x="175597" y="880238"/>
            <a:ext cx="8789231" cy="5407179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6" descr="ece1b7575f_a5-00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84" y="882366"/>
            <a:ext cx="831944" cy="7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ocsetu-pic668-668x444-65511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" b="-554"/>
          <a:stretch/>
        </p:blipFill>
        <p:spPr>
          <a:xfrm>
            <a:off x="251933" y="908720"/>
            <a:ext cx="8570395" cy="5400600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978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800" y="980728"/>
            <a:ext cx="317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0213" y="2132856"/>
            <a:ext cx="34217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100" dirty="0">
                <a:solidFill>
                  <a:srgbClr val="FFFFFF"/>
                </a:solidFill>
              </a:rPr>
              <a:t>Всего за один месяц со своего старта этот сервис набрал более 1 000 000 пользователей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086969"/>
            <a:ext cx="3600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FFFFFF"/>
                </a:solidFill>
              </a:rPr>
              <a:t>Этот ресурс начинался как закрытое приложение к форуму СПбГУ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197" y="4324455"/>
            <a:ext cx="35657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100" dirty="0">
                <a:solidFill>
                  <a:srgbClr val="FFFFFF"/>
                </a:solidFill>
              </a:rPr>
              <a:t>Согласно одной из рекламных компаний этого ресурса была фраза «Найдется всё!»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4365104"/>
            <a:ext cx="4042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FFFFFF"/>
                </a:solidFill>
              </a:rPr>
              <a:t>Если бы этот ресурс был голливудской кинокомпанией, у него было бы достаточно материала для выпуска 60 000 новых фильмов каждую неделю </a:t>
            </a:r>
          </a:p>
          <a:p>
            <a:endParaRPr lang="ru-RU" sz="21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3440906"/>
            <a:ext cx="40414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/>
              <a:t>Интернет - ресурсы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910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" descr="1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54" r="1819" b="12139"/>
          <a:stretch/>
        </p:blipFill>
        <p:spPr>
          <a:xfrm>
            <a:off x="457200" y="851976"/>
            <a:ext cx="8079880" cy="5722702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5410944" cy="35283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rgbClr val="1F497D"/>
                </a:solidFill>
              </a:rPr>
              <a:t>Идентифицирующие данные</a:t>
            </a:r>
            <a:r>
              <a:rPr lang="ru-RU" sz="2800" dirty="0" smtClean="0">
                <a:solidFill>
                  <a:srgbClr val="1F497D"/>
                </a:solidFill>
              </a:rPr>
              <a:t>: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ru-RU" sz="2800" dirty="0">
                <a:solidFill>
                  <a:srgbClr val="1F497D"/>
                </a:solidFill>
              </a:rPr>
              <a:t>Фамилия, имя, отчество</a:t>
            </a:r>
          </a:p>
          <a:p>
            <a:pPr>
              <a:buFont typeface="Wingdings" charset="2"/>
              <a:buChar char="v"/>
            </a:pPr>
            <a:r>
              <a:rPr lang="ru-RU" sz="2800" dirty="0">
                <a:solidFill>
                  <a:srgbClr val="1F497D"/>
                </a:solidFill>
              </a:rPr>
              <a:t>Д</a:t>
            </a:r>
            <a:r>
              <a:rPr lang="ru-RU" sz="2800" dirty="0" smtClean="0">
                <a:solidFill>
                  <a:srgbClr val="1F497D"/>
                </a:solidFill>
              </a:rPr>
              <a:t>ата </a:t>
            </a:r>
            <a:r>
              <a:rPr lang="ru-RU" sz="2800" dirty="0">
                <a:solidFill>
                  <a:srgbClr val="1F497D"/>
                </a:solidFill>
              </a:rPr>
              <a:t>рождения и возраст</a:t>
            </a:r>
          </a:p>
          <a:p>
            <a:pPr>
              <a:buFont typeface="Wingdings" charset="2"/>
              <a:buChar char="v"/>
            </a:pPr>
            <a:r>
              <a:rPr lang="ru-RU" sz="2800" dirty="0">
                <a:solidFill>
                  <a:srgbClr val="1F497D"/>
                </a:solidFill>
              </a:rPr>
              <a:t>М</a:t>
            </a:r>
            <a:r>
              <a:rPr lang="ru-RU" sz="2800" dirty="0" smtClean="0">
                <a:solidFill>
                  <a:srgbClr val="1F497D"/>
                </a:solidFill>
              </a:rPr>
              <a:t>есто рождения</a:t>
            </a:r>
            <a:endParaRPr lang="ru-RU" sz="2800" dirty="0">
              <a:solidFill>
                <a:srgbClr val="1F497D"/>
              </a:solidFill>
            </a:endParaRPr>
          </a:p>
          <a:p>
            <a:pPr>
              <a:buFont typeface="Wingdings" charset="2"/>
              <a:buChar char="v"/>
            </a:pPr>
            <a:r>
              <a:rPr lang="ru-RU" sz="2800" dirty="0">
                <a:solidFill>
                  <a:srgbClr val="1F497D"/>
                </a:solidFill>
              </a:rPr>
              <a:t>Н</a:t>
            </a:r>
            <a:r>
              <a:rPr lang="ru-RU" sz="2800" dirty="0" smtClean="0">
                <a:solidFill>
                  <a:srgbClr val="1F497D"/>
                </a:solidFill>
              </a:rPr>
              <a:t>омер </a:t>
            </a:r>
            <a:r>
              <a:rPr lang="ru-RU" sz="2800" dirty="0">
                <a:solidFill>
                  <a:srgbClr val="1F497D"/>
                </a:solidFill>
              </a:rPr>
              <a:t>телефона</a:t>
            </a:r>
          </a:p>
          <a:p>
            <a:pPr>
              <a:buFont typeface="Wingdings" charset="2"/>
              <a:buChar char="v"/>
            </a:pPr>
            <a:r>
              <a:rPr lang="ru-RU" sz="2800" dirty="0">
                <a:solidFill>
                  <a:srgbClr val="1F497D"/>
                </a:solidFill>
              </a:rPr>
              <a:t>А</a:t>
            </a:r>
            <a:r>
              <a:rPr lang="ru-RU" sz="2800" dirty="0" smtClean="0">
                <a:solidFill>
                  <a:srgbClr val="1F497D"/>
                </a:solidFill>
              </a:rPr>
              <a:t>дрес </a:t>
            </a:r>
            <a:r>
              <a:rPr lang="ru-RU" sz="2800" dirty="0">
                <a:solidFill>
                  <a:srgbClr val="1F497D"/>
                </a:solidFill>
              </a:rPr>
              <a:t>электронной почты</a:t>
            </a:r>
          </a:p>
          <a:p>
            <a:pPr>
              <a:buFont typeface="Wingdings" charset="2"/>
              <a:buChar char="v"/>
            </a:pPr>
            <a:r>
              <a:rPr lang="ru-RU" sz="2800" dirty="0">
                <a:solidFill>
                  <a:srgbClr val="1F497D"/>
                </a:solidFill>
              </a:rPr>
              <a:t>Ф</a:t>
            </a:r>
            <a:r>
              <a:rPr lang="ru-RU" sz="2800" dirty="0" smtClean="0">
                <a:solidFill>
                  <a:srgbClr val="1F497D"/>
                </a:solidFill>
              </a:rPr>
              <a:t>отография </a:t>
            </a:r>
            <a:endParaRPr lang="ru-RU" sz="2800" dirty="0">
              <a:solidFill>
                <a:srgbClr val="1F497D"/>
              </a:solidFill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0213" y="764704"/>
            <a:ext cx="8256587" cy="2038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b="1" dirty="0">
                <a:solidFill>
                  <a:schemeClr val="tx2"/>
                </a:solidFill>
              </a:rPr>
              <a:t>Персональные данные </a:t>
            </a:r>
            <a:r>
              <a:rPr lang="ru-RU" sz="2800" dirty="0">
                <a:solidFill>
                  <a:schemeClr val="tx2"/>
                </a:solidFill>
              </a:rPr>
              <a:t>представляют собой информацию о конкретном человеке. Это те данные, которые позволяют нам узнать человека в толпе, идентифицировать и определить, как конкретную личность. </a:t>
            </a:r>
          </a:p>
        </p:txBody>
      </p:sp>
      <p:pic>
        <p:nvPicPr>
          <p:cNvPr id="8" name="Изображение 7" descr="pers.dan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18" y="3140968"/>
            <a:ext cx="370257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8" descr="Снимок экрана 2017-01-26 в 19.36.45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" r="212"/>
          <a:stretch/>
        </p:blipFill>
        <p:spPr>
          <a:xfrm>
            <a:off x="1403648" y="1916832"/>
            <a:ext cx="6120680" cy="4716000"/>
          </a:xfrm>
        </p:spPr>
      </p:pic>
      <p:sp>
        <p:nvSpPr>
          <p:cNvPr id="13" name="TextBox 12"/>
          <p:cNvSpPr txBox="1"/>
          <p:nvPr/>
        </p:nvSpPr>
        <p:spPr>
          <a:xfrm>
            <a:off x="251520" y="692696"/>
            <a:ext cx="87129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Пароль – единственный ключ к онлайновой жизни каждого из нас. К нему нужно относится так же внимательно, как к ключам от квартиры и машины.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Снимок экрана 2017-01-26 в 21.01.0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312" r="3703" b="3913"/>
          <a:stretch/>
        </p:blipFill>
        <p:spPr>
          <a:xfrm>
            <a:off x="430213" y="1778001"/>
            <a:ext cx="8229601" cy="5079999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0214" y="764704"/>
            <a:ext cx="8229600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4000" dirty="0" smtClean="0">
                <a:solidFill>
                  <a:srgbClr val="1F497D"/>
                </a:solidFill>
              </a:rPr>
              <a:t>Какой </a:t>
            </a:r>
            <a:r>
              <a:rPr lang="ru-RU" sz="4000" dirty="0">
                <a:solidFill>
                  <a:srgbClr val="1F497D"/>
                </a:solidFill>
              </a:rPr>
              <a:t>пароль самый популярный среди пользователей Интернета? </a:t>
            </a:r>
          </a:p>
        </p:txBody>
      </p:sp>
    </p:spTree>
    <p:extLst>
      <p:ext uri="{BB962C8B-B14F-4D97-AF65-F5344CB8AC3E}">
        <p14:creationId xmlns:p14="http://schemas.microsoft.com/office/powerpoint/2010/main" val="1628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rustwave_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6" b="11406"/>
          <a:stretch/>
        </p:blipFill>
        <p:spPr>
          <a:xfrm>
            <a:off x="430213" y="2090888"/>
            <a:ext cx="8229600" cy="4404607"/>
          </a:xfr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0" y="292701"/>
            <a:ext cx="1871999" cy="22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0213" y="767449"/>
            <a:ext cx="8256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>
                <a:solidFill>
                  <a:srgbClr val="1F497D"/>
                </a:solidFill>
              </a:rPr>
              <a:t>10 </a:t>
            </a:r>
            <a:r>
              <a:rPr lang="ru-RU" sz="4000" dirty="0">
                <a:solidFill>
                  <a:srgbClr val="1F497D"/>
                </a:solidFill>
              </a:rPr>
              <a:t>самых популярных паролей среди пользователей интернета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0213" y="3429000"/>
            <a:ext cx="1333475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АБВГ123</a:t>
            </a:r>
            <a:r>
              <a:rPr lang="en-US" b="1" dirty="0" smtClean="0">
                <a:solidFill>
                  <a:schemeClr val="tx1"/>
                </a:solidFill>
              </a:rPr>
              <a:t>45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0213" y="3007540"/>
            <a:ext cx="1333475" cy="4214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123456789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0213" y="2637227"/>
            <a:ext cx="1333475" cy="3615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QWERTY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0213" y="2276872"/>
            <a:ext cx="1333475" cy="3603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PASSWORD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213" y="3861048"/>
            <a:ext cx="1333475" cy="393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r>
              <a:rPr lang="ru-RU" b="1" dirty="0" smtClean="0">
                <a:solidFill>
                  <a:srgbClr val="000000"/>
                </a:solidFill>
              </a:rPr>
              <a:t>АША1999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0214" y="4254080"/>
            <a:ext cx="1346952" cy="4710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ЖИЕСТЬ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0214" y="4725143"/>
            <a:ext cx="1346952" cy="4320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ОТКРОЙСЯ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30213" y="5157192"/>
            <a:ext cx="1333475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ILOVEYOU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4202" y="5589240"/>
            <a:ext cx="1333475" cy="3600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ХОККЕЙ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4202" y="5949280"/>
            <a:ext cx="1352964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ЕВГЕНИЙ</a:t>
            </a:r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512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безопасного общения в социальных сетях </vt:lpstr>
      <vt:lpstr>Как защитить персональные данные в сети Интернет</vt:lpstr>
      <vt:lpstr>Правила безопасности использования электронной почты </vt:lpstr>
      <vt:lpstr>Презентация PowerPoint</vt:lpstr>
      <vt:lpstr>Федеральный закон "О персональных данных" от 27.07.2006 № 152-ФЗ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user23</cp:lastModifiedBy>
  <cp:revision>54</cp:revision>
  <dcterms:created xsi:type="dcterms:W3CDTF">2017-01-26T14:05:58Z</dcterms:created>
  <dcterms:modified xsi:type="dcterms:W3CDTF">2017-03-31T13:12:41Z</dcterms:modified>
</cp:coreProperties>
</file>